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7" r:id="rId5"/>
  </p:sldMasterIdLst>
  <p:notesMasterIdLst>
    <p:notesMasterId r:id="rId218"/>
  </p:notesMasterIdLst>
  <p:handoutMasterIdLst>
    <p:handoutMasterId r:id="rId219"/>
  </p:handoutMasterIdLst>
  <p:sldIdLst>
    <p:sldId id="267" r:id="rId6"/>
    <p:sldId id="357" r:id="rId7"/>
    <p:sldId id="560" r:id="rId8"/>
    <p:sldId id="335" r:id="rId9"/>
    <p:sldId id="542" r:id="rId10"/>
    <p:sldId id="337" r:id="rId11"/>
    <p:sldId id="294" r:id="rId12"/>
    <p:sldId id="354" r:id="rId13"/>
    <p:sldId id="268" r:id="rId14"/>
    <p:sldId id="626" r:id="rId15"/>
    <p:sldId id="622" r:id="rId16"/>
    <p:sldId id="623" r:id="rId17"/>
    <p:sldId id="624" r:id="rId18"/>
    <p:sldId id="625" r:id="rId19"/>
    <p:sldId id="341" r:id="rId20"/>
    <p:sldId id="343" r:id="rId21"/>
    <p:sldId id="342" r:id="rId22"/>
    <p:sldId id="345" r:id="rId23"/>
    <p:sldId id="492" r:id="rId24"/>
    <p:sldId id="493" r:id="rId25"/>
    <p:sldId id="584" r:id="rId26"/>
    <p:sldId id="494" r:id="rId27"/>
    <p:sldId id="344" r:id="rId28"/>
    <p:sldId id="346" r:id="rId29"/>
    <p:sldId id="340" r:id="rId30"/>
    <p:sldId id="338" r:id="rId31"/>
    <p:sldId id="339" r:id="rId32"/>
    <p:sldId id="543" r:id="rId33"/>
    <p:sldId id="349" r:id="rId34"/>
    <p:sldId id="350" r:id="rId35"/>
    <p:sldId id="351" r:id="rId36"/>
    <p:sldId id="484" r:id="rId37"/>
    <p:sldId id="534" r:id="rId38"/>
    <p:sldId id="535" r:id="rId39"/>
    <p:sldId id="536" r:id="rId40"/>
    <p:sldId id="537" r:id="rId41"/>
    <p:sldId id="538" r:id="rId42"/>
    <p:sldId id="539" r:id="rId43"/>
    <p:sldId id="540" r:id="rId44"/>
    <p:sldId id="541" r:id="rId45"/>
    <p:sldId id="504" r:id="rId46"/>
    <p:sldId id="505" r:id="rId47"/>
    <p:sldId id="506" r:id="rId48"/>
    <p:sldId id="507" r:id="rId49"/>
    <p:sldId id="508" r:id="rId50"/>
    <p:sldId id="509" r:id="rId51"/>
    <p:sldId id="510" r:id="rId52"/>
    <p:sldId id="511" r:id="rId53"/>
    <p:sldId id="512" r:id="rId54"/>
    <p:sldId id="513" r:id="rId55"/>
    <p:sldId id="514" r:id="rId56"/>
    <p:sldId id="515" r:id="rId57"/>
    <p:sldId id="516" r:id="rId58"/>
    <p:sldId id="517" r:id="rId59"/>
    <p:sldId id="518" r:id="rId60"/>
    <p:sldId id="519" r:id="rId61"/>
    <p:sldId id="520" r:id="rId62"/>
    <p:sldId id="521" r:id="rId63"/>
    <p:sldId id="544" r:id="rId64"/>
    <p:sldId id="554" r:id="rId65"/>
    <p:sldId id="545" r:id="rId66"/>
    <p:sldId id="571" r:id="rId67"/>
    <p:sldId id="546" r:id="rId68"/>
    <p:sldId id="587" r:id="rId69"/>
    <p:sldId id="585" r:id="rId70"/>
    <p:sldId id="586" r:id="rId71"/>
    <p:sldId id="588" r:id="rId72"/>
    <p:sldId id="589" r:id="rId73"/>
    <p:sldId id="590" r:id="rId74"/>
    <p:sldId id="547" r:id="rId75"/>
    <p:sldId id="548" r:id="rId76"/>
    <p:sldId id="550" r:id="rId77"/>
    <p:sldId id="551" r:id="rId78"/>
    <p:sldId id="582" r:id="rId79"/>
    <p:sldId id="583" r:id="rId80"/>
    <p:sldId id="529" r:id="rId81"/>
    <p:sldId id="363" r:id="rId82"/>
    <p:sldId id="417" r:id="rId83"/>
    <p:sldId id="418" r:id="rId84"/>
    <p:sldId id="419" r:id="rId85"/>
    <p:sldId id="420" r:id="rId86"/>
    <p:sldId id="569" r:id="rId87"/>
    <p:sldId id="570" r:id="rId88"/>
    <p:sldId id="421" r:id="rId89"/>
    <p:sldId id="422" r:id="rId90"/>
    <p:sldId id="423" r:id="rId91"/>
    <p:sldId id="424" r:id="rId92"/>
    <p:sldId id="564" r:id="rId93"/>
    <p:sldId id="565" r:id="rId94"/>
    <p:sldId id="566" r:id="rId95"/>
    <p:sldId id="567" r:id="rId96"/>
    <p:sldId id="568" r:id="rId97"/>
    <p:sldId id="425" r:id="rId98"/>
    <p:sldId id="426" r:id="rId99"/>
    <p:sldId id="427" r:id="rId100"/>
    <p:sldId id="428" r:id="rId101"/>
    <p:sldId id="429" r:id="rId102"/>
    <p:sldId id="430" r:id="rId103"/>
    <p:sldId id="431" r:id="rId104"/>
    <p:sldId id="434" r:id="rId105"/>
    <p:sldId id="435" r:id="rId106"/>
    <p:sldId id="440" r:id="rId107"/>
    <p:sldId id="441" r:id="rId108"/>
    <p:sldId id="442" r:id="rId109"/>
    <p:sldId id="443" r:id="rId110"/>
    <p:sldId id="444" r:id="rId111"/>
    <p:sldId id="446" r:id="rId112"/>
    <p:sldId id="447" r:id="rId113"/>
    <p:sldId id="448" r:id="rId114"/>
    <p:sldId id="449" r:id="rId115"/>
    <p:sldId id="450" r:id="rId116"/>
    <p:sldId id="451" r:id="rId117"/>
    <p:sldId id="452" r:id="rId118"/>
    <p:sldId id="591" r:id="rId119"/>
    <p:sldId id="592" r:id="rId120"/>
    <p:sldId id="593" r:id="rId121"/>
    <p:sldId id="594" r:id="rId122"/>
    <p:sldId id="595" r:id="rId123"/>
    <p:sldId id="456" r:id="rId124"/>
    <p:sldId id="457" r:id="rId125"/>
    <p:sldId id="572" r:id="rId126"/>
    <p:sldId id="573" r:id="rId127"/>
    <p:sldId id="574" r:id="rId128"/>
    <p:sldId id="575" r:id="rId129"/>
    <p:sldId id="576" r:id="rId130"/>
    <p:sldId id="577" r:id="rId131"/>
    <p:sldId id="462" r:id="rId132"/>
    <p:sldId id="463" r:id="rId133"/>
    <p:sldId id="464" r:id="rId134"/>
    <p:sldId id="465" r:id="rId135"/>
    <p:sldId id="561" r:id="rId136"/>
    <p:sldId id="562" r:id="rId137"/>
    <p:sldId id="563" r:id="rId138"/>
    <p:sldId id="466" r:id="rId139"/>
    <p:sldId id="467" r:id="rId140"/>
    <p:sldId id="468" r:id="rId141"/>
    <p:sldId id="469" r:id="rId142"/>
    <p:sldId id="477" r:id="rId143"/>
    <p:sldId id="478" r:id="rId144"/>
    <p:sldId id="479" r:id="rId145"/>
    <p:sldId id="480" r:id="rId146"/>
    <p:sldId id="481" r:id="rId147"/>
    <p:sldId id="482" r:id="rId148"/>
    <p:sldId id="483" r:id="rId149"/>
    <p:sldId id="365" r:id="rId150"/>
    <p:sldId id="366" r:id="rId151"/>
    <p:sldId id="389" r:id="rId152"/>
    <p:sldId id="578" r:id="rId153"/>
    <p:sldId id="487" r:id="rId154"/>
    <p:sldId id="488" r:id="rId155"/>
    <p:sldId id="391" r:id="rId156"/>
    <p:sldId id="579" r:id="rId157"/>
    <p:sldId id="490" r:id="rId158"/>
    <p:sldId id="491" r:id="rId159"/>
    <p:sldId id="580" r:id="rId160"/>
    <p:sldId id="393" r:id="rId161"/>
    <p:sldId id="394" r:id="rId162"/>
    <p:sldId id="395" r:id="rId163"/>
    <p:sldId id="396" r:id="rId164"/>
    <p:sldId id="397" r:id="rId165"/>
    <p:sldId id="398" r:id="rId166"/>
    <p:sldId id="399" r:id="rId167"/>
    <p:sldId id="400" r:id="rId168"/>
    <p:sldId id="401" r:id="rId169"/>
    <p:sldId id="402" r:id="rId170"/>
    <p:sldId id="403" r:id="rId171"/>
    <p:sldId id="404" r:id="rId172"/>
    <p:sldId id="405" r:id="rId173"/>
    <p:sldId id="406" r:id="rId174"/>
    <p:sldId id="407" r:id="rId175"/>
    <p:sldId id="408" r:id="rId176"/>
    <p:sldId id="409" r:id="rId177"/>
    <p:sldId id="410" r:id="rId178"/>
    <p:sldId id="411" r:id="rId179"/>
    <p:sldId id="412" r:id="rId180"/>
    <p:sldId id="413" r:id="rId181"/>
    <p:sldId id="414" r:id="rId182"/>
    <p:sldId id="415" r:id="rId183"/>
    <p:sldId id="416" r:id="rId184"/>
    <p:sldId id="364" r:id="rId185"/>
    <p:sldId id="334" r:id="rId186"/>
    <p:sldId id="358" r:id="rId187"/>
    <p:sldId id="499" r:id="rId188"/>
    <p:sldId id="360" r:id="rId189"/>
    <p:sldId id="262" r:id="rId190"/>
    <p:sldId id="600" r:id="rId191"/>
    <p:sldId id="601" r:id="rId192"/>
    <p:sldId id="602" r:id="rId193"/>
    <p:sldId id="603" r:id="rId194"/>
    <p:sldId id="604" r:id="rId195"/>
    <p:sldId id="605" r:id="rId196"/>
    <p:sldId id="606" r:id="rId197"/>
    <p:sldId id="607" r:id="rId198"/>
    <p:sldId id="608" r:id="rId199"/>
    <p:sldId id="609" r:id="rId200"/>
    <p:sldId id="610" r:id="rId201"/>
    <p:sldId id="611" r:id="rId202"/>
    <p:sldId id="612" r:id="rId203"/>
    <p:sldId id="613" r:id="rId204"/>
    <p:sldId id="614" r:id="rId205"/>
    <p:sldId id="615" r:id="rId206"/>
    <p:sldId id="616" r:id="rId207"/>
    <p:sldId id="617" r:id="rId208"/>
    <p:sldId id="618" r:id="rId209"/>
    <p:sldId id="619" r:id="rId210"/>
    <p:sldId id="620" r:id="rId211"/>
    <p:sldId id="621" r:id="rId212"/>
    <p:sldId id="627" r:id="rId213"/>
    <p:sldId id="628" r:id="rId214"/>
    <p:sldId id="629" r:id="rId215"/>
    <p:sldId id="630" r:id="rId216"/>
    <p:sldId id="631" r:id="rId217"/>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 Introduction" id="{9480DB1E-B69A-4287-823D-37062BA25012}">
          <p14:sldIdLst>
            <p14:sldId id="267"/>
            <p14:sldId id="357"/>
            <p14:sldId id="560"/>
            <p14:sldId id="335"/>
            <p14:sldId id="542"/>
          </p14:sldIdLst>
        </p14:section>
        <p14:section name="1 Overview of the Project" id="{BB393142-1C92-4CF0-B842-2B81AFD1D3F2}">
          <p14:sldIdLst>
            <p14:sldId id="337"/>
            <p14:sldId id="294"/>
            <p14:sldId id="354"/>
            <p14:sldId id="268"/>
            <p14:sldId id="626"/>
            <p14:sldId id="622"/>
            <p14:sldId id="623"/>
            <p14:sldId id="624"/>
            <p14:sldId id="625"/>
            <p14:sldId id="341"/>
            <p14:sldId id="343"/>
            <p14:sldId id="342"/>
            <p14:sldId id="345"/>
            <p14:sldId id="492"/>
            <p14:sldId id="493"/>
            <p14:sldId id="584"/>
            <p14:sldId id="494"/>
            <p14:sldId id="344"/>
            <p14:sldId id="346"/>
            <p14:sldId id="340"/>
            <p14:sldId id="338"/>
            <p14:sldId id="339"/>
            <p14:sldId id="543"/>
            <p14:sldId id="349"/>
            <p14:sldId id="350"/>
            <p14:sldId id="351"/>
            <p14:sldId id="484"/>
            <p14:sldId id="534"/>
            <p14:sldId id="535"/>
            <p14:sldId id="536"/>
            <p14:sldId id="537"/>
            <p14:sldId id="538"/>
            <p14:sldId id="539"/>
            <p14:sldId id="540"/>
            <p14:sldId id="541"/>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44"/>
            <p14:sldId id="554"/>
            <p14:sldId id="545"/>
            <p14:sldId id="571"/>
            <p14:sldId id="546"/>
            <p14:sldId id="587"/>
            <p14:sldId id="585"/>
            <p14:sldId id="586"/>
            <p14:sldId id="588"/>
            <p14:sldId id="589"/>
            <p14:sldId id="590"/>
            <p14:sldId id="547"/>
            <p14:sldId id="548"/>
            <p14:sldId id="550"/>
            <p14:sldId id="551"/>
            <p14:sldId id="582"/>
            <p14:sldId id="583"/>
            <p14:sldId id="529"/>
            <p14:sldId id="363"/>
          </p14:sldIdLst>
        </p14:section>
        <p14:section name="2 Work Packages" id="{23F75B66-90E4-49DF-9BCD-F6BD9A8FAE94}">
          <p14:sldIdLst>
            <p14:sldId id="417"/>
            <p14:sldId id="418"/>
            <p14:sldId id="419"/>
            <p14:sldId id="420"/>
            <p14:sldId id="569"/>
            <p14:sldId id="570"/>
            <p14:sldId id="421"/>
            <p14:sldId id="422"/>
            <p14:sldId id="423"/>
            <p14:sldId id="424"/>
            <p14:sldId id="564"/>
            <p14:sldId id="565"/>
            <p14:sldId id="566"/>
            <p14:sldId id="567"/>
            <p14:sldId id="568"/>
            <p14:sldId id="425"/>
            <p14:sldId id="426"/>
            <p14:sldId id="427"/>
            <p14:sldId id="428"/>
            <p14:sldId id="429"/>
            <p14:sldId id="430"/>
            <p14:sldId id="431"/>
            <p14:sldId id="434"/>
            <p14:sldId id="435"/>
            <p14:sldId id="440"/>
            <p14:sldId id="441"/>
            <p14:sldId id="442"/>
            <p14:sldId id="443"/>
            <p14:sldId id="444"/>
            <p14:sldId id="446"/>
            <p14:sldId id="447"/>
            <p14:sldId id="448"/>
            <p14:sldId id="449"/>
            <p14:sldId id="450"/>
            <p14:sldId id="451"/>
            <p14:sldId id="452"/>
            <p14:sldId id="591"/>
            <p14:sldId id="592"/>
            <p14:sldId id="593"/>
            <p14:sldId id="594"/>
            <p14:sldId id="595"/>
            <p14:sldId id="456"/>
            <p14:sldId id="457"/>
            <p14:sldId id="572"/>
            <p14:sldId id="573"/>
            <p14:sldId id="574"/>
            <p14:sldId id="575"/>
            <p14:sldId id="576"/>
            <p14:sldId id="577"/>
            <p14:sldId id="462"/>
            <p14:sldId id="463"/>
            <p14:sldId id="464"/>
            <p14:sldId id="465"/>
            <p14:sldId id="561"/>
            <p14:sldId id="562"/>
            <p14:sldId id="563"/>
            <p14:sldId id="466"/>
            <p14:sldId id="467"/>
            <p14:sldId id="468"/>
            <p14:sldId id="469"/>
            <p14:sldId id="477"/>
            <p14:sldId id="478"/>
            <p14:sldId id="479"/>
            <p14:sldId id="480"/>
            <p14:sldId id="481"/>
            <p14:sldId id="482"/>
            <p14:sldId id="483"/>
            <p14:sldId id="365"/>
          </p14:sldIdLst>
        </p14:section>
        <p14:section name="4 Industrial Use Cases" id="{12B99509-AAD5-4678-8472-C502727544C3}">
          <p14:sldIdLst>
            <p14:sldId id="366"/>
            <p14:sldId id="389"/>
            <p14:sldId id="578"/>
            <p14:sldId id="487"/>
            <p14:sldId id="488"/>
            <p14:sldId id="391"/>
            <p14:sldId id="579"/>
            <p14:sldId id="490"/>
            <p14:sldId id="491"/>
            <p14:sldId id="580"/>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364"/>
          </p14:sldIdLst>
        </p14:section>
        <p14:section name="5 Demonstrations" id="{80C83170-E194-4C6E-901B-79659AA3F1EA}">
          <p14:sldIdLst>
            <p14:sldId id="334"/>
          </p14:sldIdLst>
        </p14:section>
        <p14:section name="6 Summary" id="{EA6625CA-DC0D-4614-B794-567B55007074}">
          <p14:sldIdLst>
            <p14:sldId id="358"/>
            <p14:sldId id="499"/>
            <p14:sldId id="360"/>
            <p14:sldId id="262"/>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7"/>
            <p14:sldId id="628"/>
            <p14:sldId id="629"/>
            <p14:sldId id="630"/>
            <p14:sldId id="6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A651"/>
    <a:srgbClr val="00602E"/>
    <a:srgbClr val="C00000"/>
    <a:srgbClr val="F1592A"/>
    <a:srgbClr val="A7D8B8"/>
    <a:srgbClr val="00A652"/>
    <a:srgbClr val="004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638" autoAdjust="0"/>
  </p:normalViewPr>
  <p:slideViewPr>
    <p:cSldViewPr>
      <p:cViewPr varScale="1">
        <p:scale>
          <a:sx n="87" d="100"/>
          <a:sy n="87" d="100"/>
        </p:scale>
        <p:origin x="1668" y="84"/>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7" d="100"/>
          <a:sy n="87" d="100"/>
        </p:scale>
        <p:origin x="376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11" Type="http://schemas.openxmlformats.org/officeDocument/2006/relationships/slide" Target="slides/slide206.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01" Type="http://schemas.openxmlformats.org/officeDocument/2006/relationships/slide" Target="slides/slide196.xml"/><Relationship Id="rId222"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slide" Target="slides/slide212.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223"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handoutMaster" Target="handoutMasters/handoutMaster1.xml"/><Relationship Id="rId3" Type="http://schemas.openxmlformats.org/officeDocument/2006/relationships/customXml" Target="../customXml/item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viewProps" Target="viewProps.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s>
</file>

<file path=ppt/diagrams/_rels/data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image" Target="../media/image96.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image" Target="../media/image9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93EDE10-5CF1-46D9-BAF8-65924FEB405E}">
      <dgm:prSet custT="1"/>
      <dgm:spPr/>
      <dgm:t>
        <a:bodyPr/>
        <a:lstStyle/>
        <a:p>
          <a:r>
            <a:rPr lang="en-US" sz="2000" b="1" dirty="0" smtClean="0"/>
            <a:t>Resource Allocation:</a:t>
          </a:r>
          <a:r>
            <a:rPr lang="tr-TR" sz="2000" b="1" dirty="0" smtClean="0"/>
            <a:t> 68,71 </a:t>
          </a:r>
          <a:r>
            <a:rPr lang="en-US" sz="2000" b="1" noProof="0" dirty="0" smtClean="0"/>
            <a:t>person year</a:t>
          </a:r>
        </a:p>
      </dgm:t>
    </dgm:pt>
    <dgm:pt modelId="{F80CFD13-8A6E-4B63-9F05-60B999D28816}" type="parTrans" cxnId="{CB8ACE96-EBB2-4C95-B88D-09CA0BCE58BE}">
      <dgm:prSet/>
      <dgm:spPr/>
      <dgm:t>
        <a:bodyPr/>
        <a:lstStyle/>
        <a:p>
          <a:endParaRPr lang="en-US" sz="1200"/>
        </a:p>
      </dgm:t>
    </dgm:pt>
    <dgm:pt modelId="{4C925965-89EC-45A1-804B-F79961061FDE}" type="sibTrans" cxnId="{CB8ACE96-EBB2-4C95-B88D-09CA0BCE58BE}">
      <dgm:prSet/>
      <dgm:spPr/>
      <dgm:t>
        <a:bodyPr/>
        <a:lstStyle/>
        <a:p>
          <a:endParaRPr lang="en-US" sz="1200"/>
        </a:p>
      </dgm:t>
    </dgm:pt>
    <dgm:pt modelId="{B7535463-A56F-44FF-8CB5-201BFDCADA1C}">
      <dgm:prSet custT="1"/>
      <dgm:spPr/>
      <dgm:t>
        <a:bodyPr/>
        <a:lstStyle/>
        <a:p>
          <a:r>
            <a:rPr lang="tr-TR" sz="2000" b="1" dirty="0" smtClean="0"/>
            <a:t>Project </a:t>
          </a:r>
          <a:r>
            <a:rPr lang="en-US" sz="2000" b="1" dirty="0" smtClean="0"/>
            <a:t>Duration: </a:t>
          </a:r>
          <a:r>
            <a:rPr lang="tr-TR" sz="2000" b="1" dirty="0" smtClean="0"/>
            <a:t>36 </a:t>
          </a:r>
          <a:r>
            <a:rPr lang="en-US" sz="2000" b="1" dirty="0" smtClean="0"/>
            <a:t>month</a:t>
          </a:r>
          <a:r>
            <a:rPr lang="tr-TR" sz="2000" b="1" dirty="0" smtClean="0"/>
            <a:t>s</a:t>
          </a:r>
          <a:endParaRPr lang="en-US" sz="2000" b="1" dirty="0" smtClean="0"/>
        </a:p>
      </dgm:t>
    </dgm:pt>
    <dgm:pt modelId="{EE5E4710-7042-4884-A697-09DCB4315E6E}" type="parTrans" cxnId="{EB195DF4-278B-4DBE-AD5B-917E7668B09A}">
      <dgm:prSet/>
      <dgm:spPr/>
      <dgm:t>
        <a:bodyPr/>
        <a:lstStyle/>
        <a:p>
          <a:endParaRPr lang="en-US" sz="1200"/>
        </a:p>
      </dgm:t>
    </dgm:pt>
    <dgm:pt modelId="{E561BA62-BD3D-41D2-9D64-925DC07A26FD}" type="sibTrans" cxnId="{EB195DF4-278B-4DBE-AD5B-917E7668B09A}">
      <dgm:prSet/>
      <dgm:spPr/>
      <dgm:t>
        <a:bodyPr/>
        <a:lstStyle/>
        <a:p>
          <a:endParaRPr lang="en-US" sz="1200"/>
        </a:p>
      </dgm:t>
    </dgm:pt>
    <dgm:pt modelId="{FB4D4D2F-D7AC-455C-A37D-54718019F2C5}">
      <dgm:prSet custT="1"/>
      <dgm:spPr/>
      <dgm:t>
        <a:bodyPr/>
        <a:lstStyle/>
        <a:p>
          <a:r>
            <a:rPr lang="en-US" sz="2000" b="1" noProof="0" dirty="0" smtClean="0"/>
            <a:t>Planned</a:t>
          </a:r>
          <a:r>
            <a:rPr lang="tr-TR" sz="2000" b="1" dirty="0" smtClean="0"/>
            <a:t> </a:t>
          </a:r>
          <a:r>
            <a:rPr lang="en-US" sz="2000" b="1" dirty="0" smtClean="0"/>
            <a:t>Budget:</a:t>
          </a:r>
          <a:r>
            <a:rPr lang="tr-TR" sz="2000" b="1" dirty="0" smtClean="0"/>
            <a:t> </a:t>
          </a:r>
          <a:r>
            <a:rPr lang="en-US" sz="2000" b="1" i="0" dirty="0" smtClean="0"/>
            <a:t>5,543</a:t>
          </a:r>
          <a:r>
            <a:rPr lang="tr-TR" sz="2000" b="1" i="0" dirty="0" smtClean="0"/>
            <a:t>,000 Euro</a:t>
          </a:r>
          <a:endParaRPr lang="en-US" sz="2000" b="1" dirty="0" smtClean="0"/>
        </a:p>
      </dgm:t>
    </dgm:pt>
    <dgm:pt modelId="{4C63167C-F507-44E7-9AF9-7C9030C5E724}" type="parTrans" cxnId="{0AF4CE51-F0E3-47C5-B783-4F969212F5CC}">
      <dgm:prSet/>
      <dgm:spPr/>
      <dgm:t>
        <a:bodyPr/>
        <a:lstStyle/>
        <a:p>
          <a:endParaRPr lang="en-US" sz="1200"/>
        </a:p>
      </dgm:t>
    </dgm:pt>
    <dgm:pt modelId="{5C18719D-329F-489E-ADF2-E0193855254F}" type="sibTrans" cxnId="{0AF4CE51-F0E3-47C5-B783-4F969212F5CC}">
      <dgm:prSet/>
      <dgm:spPr/>
      <dgm:t>
        <a:bodyPr/>
        <a:lstStyle/>
        <a:p>
          <a:endParaRPr lang="en-US" sz="1200"/>
        </a:p>
      </dgm:t>
    </dgm:pt>
    <dgm:pt modelId="{37B78F11-1B40-4B80-B036-2632F5AB10D5}">
      <dgm:prSet custT="1"/>
      <dgm:spPr/>
      <dgm:t>
        <a:bodyPr/>
        <a:lstStyle/>
        <a:p>
          <a:r>
            <a:rPr lang="en-US" sz="2000" b="1" dirty="0" smtClean="0"/>
            <a:t>Start and Finish Date: </a:t>
          </a:r>
          <a:r>
            <a:rPr lang="en-US" sz="2000" b="1" i="0" dirty="0" smtClean="0"/>
            <a:t>01 Oct 2014</a:t>
          </a:r>
          <a:r>
            <a:rPr lang="tr-TR" sz="2000" b="1" i="0" dirty="0" smtClean="0"/>
            <a:t> </a:t>
          </a:r>
          <a:r>
            <a:rPr lang="en-US" sz="2000" b="1" dirty="0" smtClean="0"/>
            <a:t>– </a:t>
          </a:r>
          <a:r>
            <a:rPr lang="en-US" sz="2000" b="1" i="0" dirty="0" smtClean="0"/>
            <a:t>30 Sep 2017</a:t>
          </a:r>
          <a:endParaRPr lang="en-US" sz="2000" b="1" dirty="0" smtClean="0"/>
        </a:p>
      </dgm:t>
    </dgm:pt>
    <dgm:pt modelId="{62B577B9-7A27-424C-8344-FF54E4B19694}" type="parTrans" cxnId="{8536D27E-49CC-4ACC-8C6D-7EA83F6EB14F}">
      <dgm:prSet/>
      <dgm:spPr/>
      <dgm:t>
        <a:bodyPr/>
        <a:lstStyle/>
        <a:p>
          <a:endParaRPr lang="en-US" sz="1200"/>
        </a:p>
      </dgm:t>
    </dgm:pt>
    <dgm:pt modelId="{DB476178-8D65-47D8-A247-B2DF0BC88B38}" type="sibTrans" cxnId="{8536D27E-49CC-4ACC-8C6D-7EA83F6EB14F}">
      <dgm:prSet/>
      <dgm:spPr/>
      <dgm:t>
        <a:bodyPr/>
        <a:lstStyle/>
        <a:p>
          <a:endParaRPr lang="en-US" sz="1200"/>
        </a:p>
      </dgm:t>
    </dgm:pt>
    <dgm:pt modelId="{ECAC6464-56C1-40DC-9251-0E93636E6FDA}">
      <dgm:prSet custT="1"/>
      <dgm:spPr/>
      <dgm:t>
        <a:bodyPr/>
        <a:lstStyle/>
        <a:p>
          <a:r>
            <a:rPr lang="en-US" sz="2000" b="1" noProof="0" dirty="0" smtClean="0"/>
            <a:t>Open-Source</a:t>
          </a:r>
          <a:r>
            <a:rPr lang="tr-TR" sz="2000" b="1" noProof="0" dirty="0" smtClean="0"/>
            <a:t> </a:t>
          </a:r>
          <a:r>
            <a:rPr lang="en-US" sz="2000" b="1" noProof="0" dirty="0" smtClean="0"/>
            <a:t>Software</a:t>
          </a:r>
          <a:r>
            <a:rPr lang="tr-TR" sz="2000" b="1" noProof="0" dirty="0" smtClean="0"/>
            <a:t> Platform to be submitted to Eclipse Foundation</a:t>
          </a:r>
          <a:endParaRPr lang="en-US" sz="2000" b="1" noProof="0" dirty="0"/>
        </a:p>
      </dgm:t>
    </dgm:pt>
    <dgm:pt modelId="{B90460D0-9A58-4857-B8E1-0E513E3610ED}" type="parTrans" cxnId="{60BC6339-5C06-4085-BF3B-5E151CD6803F}">
      <dgm:prSet/>
      <dgm:spPr/>
      <dgm:t>
        <a:bodyPr/>
        <a:lstStyle/>
        <a:p>
          <a:endParaRPr lang="en-US" sz="1200"/>
        </a:p>
      </dgm:t>
    </dgm:pt>
    <dgm:pt modelId="{44BC1CC3-B2DE-4E16-B1C0-813A96D46484}" type="sibTrans" cxnId="{60BC6339-5C06-4085-BF3B-5E151CD6803F}">
      <dgm:prSet/>
      <dgm:spPr/>
      <dgm:t>
        <a:bodyPr/>
        <a:lstStyle/>
        <a:p>
          <a:endParaRPr lang="en-US" sz="12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623A0F07-E034-4062-A940-9809D659D640}" type="pres">
      <dgm:prSet presAssocID="{793EDE10-5CF1-46D9-BAF8-65924FEB405E}" presName="text_1" presStyleLbl="node1" presStyleIdx="0" presStyleCnt="5">
        <dgm:presLayoutVars>
          <dgm:bulletEnabled val="1"/>
        </dgm:presLayoutVars>
      </dgm:prSet>
      <dgm:spPr/>
      <dgm:t>
        <a:bodyPr/>
        <a:lstStyle/>
        <a:p>
          <a:endParaRPr lang="en-US"/>
        </a:p>
      </dgm:t>
    </dgm:pt>
    <dgm:pt modelId="{F35DD54C-BEE8-44C4-8F0D-E8659F88F976}" type="pres">
      <dgm:prSet presAssocID="{793EDE10-5CF1-46D9-BAF8-65924FEB405E}" presName="accent_1" presStyleCnt="0"/>
      <dgm:spPr/>
    </dgm:pt>
    <dgm:pt modelId="{47DD8210-5628-4679-9FA7-1B1563160569}" type="pres">
      <dgm:prSet presAssocID="{793EDE10-5CF1-46D9-BAF8-65924FEB405E}" presName="accentRepeatNode" presStyleLbl="solidFgAcc1" presStyleIdx="0" presStyleCnt="5"/>
      <dgm:spPr/>
    </dgm:pt>
    <dgm:pt modelId="{AFF7D09E-5404-4ECE-AC3C-59FA44FE4C04}" type="pres">
      <dgm:prSet presAssocID="{B7535463-A56F-44FF-8CB5-201BFDCADA1C}" presName="text_2" presStyleLbl="node1" presStyleIdx="1" presStyleCnt="5">
        <dgm:presLayoutVars>
          <dgm:bulletEnabled val="1"/>
        </dgm:presLayoutVars>
      </dgm:prSet>
      <dgm:spPr/>
      <dgm:t>
        <a:bodyPr/>
        <a:lstStyle/>
        <a:p>
          <a:endParaRPr lang="en-US"/>
        </a:p>
      </dgm:t>
    </dgm:pt>
    <dgm:pt modelId="{D0C3640A-F629-43A2-9CFA-44EB95244037}" type="pres">
      <dgm:prSet presAssocID="{B7535463-A56F-44FF-8CB5-201BFDCADA1C}" presName="accent_2" presStyleCnt="0"/>
      <dgm:spPr/>
    </dgm:pt>
    <dgm:pt modelId="{62FF596E-3DC2-41AB-A286-73700C7462E6}" type="pres">
      <dgm:prSet presAssocID="{B7535463-A56F-44FF-8CB5-201BFDCADA1C}" presName="accentRepeatNode" presStyleLbl="solidFgAcc1" presStyleIdx="1" presStyleCnt="5"/>
      <dgm:spPr/>
    </dgm:pt>
    <dgm:pt modelId="{D5C5F8E0-EDFB-473A-8910-273A818F572B}" type="pres">
      <dgm:prSet presAssocID="{FB4D4D2F-D7AC-455C-A37D-54718019F2C5}" presName="text_3" presStyleLbl="node1" presStyleIdx="2" presStyleCnt="5">
        <dgm:presLayoutVars>
          <dgm:bulletEnabled val="1"/>
        </dgm:presLayoutVars>
      </dgm:prSet>
      <dgm:spPr/>
      <dgm:t>
        <a:bodyPr/>
        <a:lstStyle/>
        <a:p>
          <a:endParaRPr lang="en-US"/>
        </a:p>
      </dgm:t>
    </dgm:pt>
    <dgm:pt modelId="{FA90C89B-DE3D-4B25-A178-12487841437D}" type="pres">
      <dgm:prSet presAssocID="{FB4D4D2F-D7AC-455C-A37D-54718019F2C5}" presName="accent_3" presStyleCnt="0"/>
      <dgm:spPr/>
    </dgm:pt>
    <dgm:pt modelId="{BBA824C2-C2F0-4C8C-8C9D-CD98F578FF82}" type="pres">
      <dgm:prSet presAssocID="{FB4D4D2F-D7AC-455C-A37D-54718019F2C5}" presName="accentRepeatNode" presStyleLbl="solidFgAcc1" presStyleIdx="2" presStyleCnt="5"/>
      <dgm:spPr/>
    </dgm:pt>
    <dgm:pt modelId="{2DF6772C-C3CF-4AC1-9BA4-525A2B035D2C}" type="pres">
      <dgm:prSet presAssocID="{37B78F11-1B40-4B80-B036-2632F5AB10D5}" presName="text_4" presStyleLbl="node1" presStyleIdx="3" presStyleCnt="5">
        <dgm:presLayoutVars>
          <dgm:bulletEnabled val="1"/>
        </dgm:presLayoutVars>
      </dgm:prSet>
      <dgm:spPr/>
      <dgm:t>
        <a:bodyPr/>
        <a:lstStyle/>
        <a:p>
          <a:endParaRPr lang="en-US"/>
        </a:p>
      </dgm:t>
    </dgm:pt>
    <dgm:pt modelId="{E136BD25-049F-4EA6-8F12-52B53CD2B54F}" type="pres">
      <dgm:prSet presAssocID="{37B78F11-1B40-4B80-B036-2632F5AB10D5}" presName="accent_4" presStyleCnt="0"/>
      <dgm:spPr/>
    </dgm:pt>
    <dgm:pt modelId="{BCC0CC63-F434-48EB-80DC-BB17B738BA30}" type="pres">
      <dgm:prSet presAssocID="{37B78F11-1B40-4B80-B036-2632F5AB10D5}" presName="accentRepeatNode" presStyleLbl="solidFgAcc1" presStyleIdx="3" presStyleCnt="5"/>
      <dgm:spPr/>
    </dgm:pt>
    <dgm:pt modelId="{F0C0F07C-71F4-4ED2-AF83-F522BB0207BB}" type="pres">
      <dgm:prSet presAssocID="{ECAC6464-56C1-40DC-9251-0E93636E6FDA}" presName="text_5" presStyleLbl="node1" presStyleIdx="4" presStyleCnt="5" custLinFactNeighborX="-345" custLinFactNeighborY="-857">
        <dgm:presLayoutVars>
          <dgm:bulletEnabled val="1"/>
        </dgm:presLayoutVars>
      </dgm:prSet>
      <dgm:spPr/>
      <dgm:t>
        <a:bodyPr/>
        <a:lstStyle/>
        <a:p>
          <a:endParaRPr lang="en-US"/>
        </a:p>
      </dgm:t>
    </dgm:pt>
    <dgm:pt modelId="{3C809CF9-4BC0-4FA1-9114-A36220277755}" type="pres">
      <dgm:prSet presAssocID="{ECAC6464-56C1-40DC-9251-0E93636E6FDA}" presName="accent_5" presStyleCnt="0"/>
      <dgm:spPr/>
    </dgm:pt>
    <dgm:pt modelId="{E3881355-043C-4419-AEB7-379EADAB5E21}" type="pres">
      <dgm:prSet presAssocID="{ECAC6464-56C1-40DC-9251-0E93636E6FDA}" presName="accentRepeatNode" presStyleLbl="solidFgAcc1" presStyleIdx="4" presStyleCnt="5"/>
      <dgm:spPr/>
    </dgm:pt>
  </dgm:ptLst>
  <dgm:cxnLst>
    <dgm:cxn modelId="{18C3B724-7AD0-4DD7-9A45-454661D5C4A4}" type="presOf" srcId="{ECAC6464-56C1-40DC-9251-0E93636E6FDA}" destId="{F0C0F07C-71F4-4ED2-AF83-F522BB0207BB}" srcOrd="0" destOrd="0" presId="urn:microsoft.com/office/officeart/2008/layout/VerticalCurvedList"/>
    <dgm:cxn modelId="{60629F88-1A0C-41A3-9187-5705AC85EF6B}" type="presOf" srcId="{793EDE10-5CF1-46D9-BAF8-65924FEB405E}" destId="{623A0F07-E034-4062-A940-9809D659D640}" srcOrd="0" destOrd="0" presId="urn:microsoft.com/office/officeart/2008/layout/VerticalCurvedList"/>
    <dgm:cxn modelId="{E76DFE4C-88B4-4779-B1DD-AF66083324B5}" type="presOf" srcId="{37B78F11-1B40-4B80-B036-2632F5AB10D5}" destId="{2DF6772C-C3CF-4AC1-9BA4-525A2B035D2C}" srcOrd="0" destOrd="0" presId="urn:microsoft.com/office/officeart/2008/layout/VerticalCurvedList"/>
    <dgm:cxn modelId="{0AF4CE51-F0E3-47C5-B783-4F969212F5CC}" srcId="{571CC073-B4EA-454E-8A5E-FC001A76EABC}" destId="{FB4D4D2F-D7AC-455C-A37D-54718019F2C5}" srcOrd="2" destOrd="0" parTransId="{4C63167C-F507-44E7-9AF9-7C9030C5E724}" sibTransId="{5C18719D-329F-489E-ADF2-E0193855254F}"/>
    <dgm:cxn modelId="{6056893B-BAD0-453A-BCD3-A44E3D4B7EA7}" type="presOf" srcId="{B7535463-A56F-44FF-8CB5-201BFDCADA1C}" destId="{AFF7D09E-5404-4ECE-AC3C-59FA44FE4C04}" srcOrd="0" destOrd="0" presId="urn:microsoft.com/office/officeart/2008/layout/VerticalCurvedList"/>
    <dgm:cxn modelId="{B209E68A-AA58-4D41-A933-89EB3144F82B}" type="presOf" srcId="{FB4D4D2F-D7AC-455C-A37D-54718019F2C5}" destId="{D5C5F8E0-EDFB-473A-8910-273A818F572B}" srcOrd="0" destOrd="0" presId="urn:microsoft.com/office/officeart/2008/layout/VerticalCurvedList"/>
    <dgm:cxn modelId="{60BC6339-5C06-4085-BF3B-5E151CD6803F}" srcId="{571CC073-B4EA-454E-8A5E-FC001A76EABC}" destId="{ECAC6464-56C1-40DC-9251-0E93636E6FDA}" srcOrd="4" destOrd="0" parTransId="{B90460D0-9A58-4857-B8E1-0E513E3610ED}" sibTransId="{44BC1CC3-B2DE-4E16-B1C0-813A96D46484}"/>
    <dgm:cxn modelId="{8536D27E-49CC-4ACC-8C6D-7EA83F6EB14F}" srcId="{571CC073-B4EA-454E-8A5E-FC001A76EABC}" destId="{37B78F11-1B40-4B80-B036-2632F5AB10D5}" srcOrd="3" destOrd="0" parTransId="{62B577B9-7A27-424C-8344-FF54E4B19694}" sibTransId="{DB476178-8D65-47D8-A247-B2DF0BC88B38}"/>
    <dgm:cxn modelId="{F3CB2FBD-FFDF-4B8F-8EAB-E02E8CE58FED}" type="presOf" srcId="{4C925965-89EC-45A1-804B-F79961061FDE}" destId="{84E162AD-861D-4555-B043-F79679CCDBDA}" srcOrd="0" destOrd="0" presId="urn:microsoft.com/office/officeart/2008/layout/VerticalCurvedList"/>
    <dgm:cxn modelId="{3D4B7B82-BB00-408D-8F9F-40A7FFDC241C}" type="presOf" srcId="{571CC073-B4EA-454E-8A5E-FC001A76EABC}" destId="{C1F95457-0E13-4C00-AF3F-5279185B3005}" srcOrd="0" destOrd="0" presId="urn:microsoft.com/office/officeart/2008/layout/VerticalCurvedList"/>
    <dgm:cxn modelId="{EB195DF4-278B-4DBE-AD5B-917E7668B09A}" srcId="{571CC073-B4EA-454E-8A5E-FC001A76EABC}" destId="{B7535463-A56F-44FF-8CB5-201BFDCADA1C}" srcOrd="1" destOrd="0" parTransId="{EE5E4710-7042-4884-A697-09DCB4315E6E}" sibTransId="{E561BA62-BD3D-41D2-9D64-925DC07A26FD}"/>
    <dgm:cxn modelId="{CB8ACE96-EBB2-4C95-B88D-09CA0BCE58BE}" srcId="{571CC073-B4EA-454E-8A5E-FC001A76EABC}" destId="{793EDE10-5CF1-46D9-BAF8-65924FEB405E}" srcOrd="0" destOrd="0" parTransId="{F80CFD13-8A6E-4B63-9F05-60B999D28816}" sibTransId="{4C925965-89EC-45A1-804B-F79961061FDE}"/>
    <dgm:cxn modelId="{46077164-5E4C-45D0-8CA9-5BA67F614984}" type="presParOf" srcId="{C1F95457-0E13-4C00-AF3F-5279185B3005}" destId="{4208A881-E163-4E2D-843D-3E50A7960126}" srcOrd="0" destOrd="0" presId="urn:microsoft.com/office/officeart/2008/layout/VerticalCurvedList"/>
    <dgm:cxn modelId="{90CA7E1F-82BB-45C3-B38A-C911D48047B3}" type="presParOf" srcId="{4208A881-E163-4E2D-843D-3E50A7960126}" destId="{18DFAB4C-927C-4D8E-B963-160FBB72A981}" srcOrd="0" destOrd="0" presId="urn:microsoft.com/office/officeart/2008/layout/VerticalCurvedList"/>
    <dgm:cxn modelId="{99A88ADC-9360-4D05-9D13-5DE117B3EDD3}" type="presParOf" srcId="{18DFAB4C-927C-4D8E-B963-160FBB72A981}" destId="{D7A136A3-59C3-4E7B-B46A-5EBCE8A4078B}" srcOrd="0" destOrd="0" presId="urn:microsoft.com/office/officeart/2008/layout/VerticalCurvedList"/>
    <dgm:cxn modelId="{054F42A1-CE6B-4926-BA92-C8334E985AD6}" type="presParOf" srcId="{18DFAB4C-927C-4D8E-B963-160FBB72A981}" destId="{84E162AD-861D-4555-B043-F79679CCDBDA}" srcOrd="1" destOrd="0" presId="urn:microsoft.com/office/officeart/2008/layout/VerticalCurvedList"/>
    <dgm:cxn modelId="{33CE5130-1308-4E0A-AAC6-2A7B335BD630}" type="presParOf" srcId="{18DFAB4C-927C-4D8E-B963-160FBB72A981}" destId="{0CC9D516-AF50-449F-94BB-47477852AD53}" srcOrd="2" destOrd="0" presId="urn:microsoft.com/office/officeart/2008/layout/VerticalCurvedList"/>
    <dgm:cxn modelId="{EE5D4F00-45E3-4545-A0C0-779DE5FB7171}" type="presParOf" srcId="{18DFAB4C-927C-4D8E-B963-160FBB72A981}" destId="{44A52C95-0F8F-4D9A-AFA3-B197DFE13F6B}" srcOrd="3" destOrd="0" presId="urn:microsoft.com/office/officeart/2008/layout/VerticalCurvedList"/>
    <dgm:cxn modelId="{B14C5D7B-9FE9-413D-87B0-0A28C8471381}" type="presParOf" srcId="{4208A881-E163-4E2D-843D-3E50A7960126}" destId="{623A0F07-E034-4062-A940-9809D659D640}" srcOrd="1" destOrd="0" presId="urn:microsoft.com/office/officeart/2008/layout/VerticalCurvedList"/>
    <dgm:cxn modelId="{03B7BC58-E78D-4662-AE33-C860FA913070}" type="presParOf" srcId="{4208A881-E163-4E2D-843D-3E50A7960126}" destId="{F35DD54C-BEE8-44C4-8F0D-E8659F88F976}" srcOrd="2" destOrd="0" presId="urn:microsoft.com/office/officeart/2008/layout/VerticalCurvedList"/>
    <dgm:cxn modelId="{DAA4157D-9548-4E98-86BF-A8D1C8A15B4E}" type="presParOf" srcId="{F35DD54C-BEE8-44C4-8F0D-E8659F88F976}" destId="{47DD8210-5628-4679-9FA7-1B1563160569}" srcOrd="0" destOrd="0" presId="urn:microsoft.com/office/officeart/2008/layout/VerticalCurvedList"/>
    <dgm:cxn modelId="{BF487452-4F4C-46B7-8E0C-AF3E06341C88}" type="presParOf" srcId="{4208A881-E163-4E2D-843D-3E50A7960126}" destId="{AFF7D09E-5404-4ECE-AC3C-59FA44FE4C04}" srcOrd="3" destOrd="0" presId="urn:microsoft.com/office/officeart/2008/layout/VerticalCurvedList"/>
    <dgm:cxn modelId="{EB0A6CAE-6E68-45AF-9F1D-ABB1E8E9B9A8}" type="presParOf" srcId="{4208A881-E163-4E2D-843D-3E50A7960126}" destId="{D0C3640A-F629-43A2-9CFA-44EB95244037}" srcOrd="4" destOrd="0" presId="urn:microsoft.com/office/officeart/2008/layout/VerticalCurvedList"/>
    <dgm:cxn modelId="{A047F5E0-F99D-4F64-BC8A-06B59B80FADA}" type="presParOf" srcId="{D0C3640A-F629-43A2-9CFA-44EB95244037}" destId="{62FF596E-3DC2-41AB-A286-73700C7462E6}" srcOrd="0" destOrd="0" presId="urn:microsoft.com/office/officeart/2008/layout/VerticalCurvedList"/>
    <dgm:cxn modelId="{7EA1C19F-4A6E-42E3-A673-3B499A11B28B}" type="presParOf" srcId="{4208A881-E163-4E2D-843D-3E50A7960126}" destId="{D5C5F8E0-EDFB-473A-8910-273A818F572B}" srcOrd="5" destOrd="0" presId="urn:microsoft.com/office/officeart/2008/layout/VerticalCurvedList"/>
    <dgm:cxn modelId="{AC60A0C6-1DE2-45F2-9E60-EEB569CEE2AE}" type="presParOf" srcId="{4208A881-E163-4E2D-843D-3E50A7960126}" destId="{FA90C89B-DE3D-4B25-A178-12487841437D}" srcOrd="6" destOrd="0" presId="urn:microsoft.com/office/officeart/2008/layout/VerticalCurvedList"/>
    <dgm:cxn modelId="{EA7BA743-44C1-49CF-9156-1F66170A492C}" type="presParOf" srcId="{FA90C89B-DE3D-4B25-A178-12487841437D}" destId="{BBA824C2-C2F0-4C8C-8C9D-CD98F578FF82}" srcOrd="0" destOrd="0" presId="urn:microsoft.com/office/officeart/2008/layout/VerticalCurvedList"/>
    <dgm:cxn modelId="{C323CA8E-823B-4499-B0E3-4D6246E40F30}" type="presParOf" srcId="{4208A881-E163-4E2D-843D-3E50A7960126}" destId="{2DF6772C-C3CF-4AC1-9BA4-525A2B035D2C}" srcOrd="7" destOrd="0" presId="urn:microsoft.com/office/officeart/2008/layout/VerticalCurvedList"/>
    <dgm:cxn modelId="{46DDE4B5-5774-42CA-AD15-7D69952FB5DD}" type="presParOf" srcId="{4208A881-E163-4E2D-843D-3E50A7960126}" destId="{E136BD25-049F-4EA6-8F12-52B53CD2B54F}" srcOrd="8" destOrd="0" presId="urn:microsoft.com/office/officeart/2008/layout/VerticalCurvedList"/>
    <dgm:cxn modelId="{72B35E75-761C-4FCD-A314-BF255D799709}" type="presParOf" srcId="{E136BD25-049F-4EA6-8F12-52B53CD2B54F}" destId="{BCC0CC63-F434-48EB-80DC-BB17B738BA30}" srcOrd="0" destOrd="0" presId="urn:microsoft.com/office/officeart/2008/layout/VerticalCurvedList"/>
    <dgm:cxn modelId="{EC583C7F-03FB-45AC-A4B0-76FC5B7EBD31}" type="presParOf" srcId="{4208A881-E163-4E2D-843D-3E50A7960126}" destId="{F0C0F07C-71F4-4ED2-AF83-F522BB0207BB}" srcOrd="9" destOrd="0" presId="urn:microsoft.com/office/officeart/2008/layout/VerticalCurvedList"/>
    <dgm:cxn modelId="{15924609-2720-45B0-B03F-FB643F8F8481}" type="presParOf" srcId="{4208A881-E163-4E2D-843D-3E50A7960126}" destId="{3C809CF9-4BC0-4FA1-9114-A36220277755}" srcOrd="10" destOrd="0" presId="urn:microsoft.com/office/officeart/2008/layout/VerticalCurvedList"/>
    <dgm:cxn modelId="{DB1B9EEB-4AC7-4FCE-93A3-00BE9DA45EB7}" type="presParOf" srcId="{3C809CF9-4BC0-4FA1-9114-A36220277755}" destId="{E3881355-043C-4419-AEB7-379EADAB5E2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C1DC62-A90D-4396-8B39-EA81BAD93A5C}"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BEB15874-8E45-4920-8D2F-075BD013AB72}">
      <dgm:prSet phldrT="[Text]"/>
      <dgm:spPr/>
      <dgm:t>
        <a:bodyPr/>
        <a:lstStyle/>
        <a:p>
          <a:r>
            <a:rPr lang="tr-TR" dirty="0" smtClean="0"/>
            <a:t>WP5: Management Infrastructure</a:t>
          </a:r>
        </a:p>
        <a:p>
          <a:r>
            <a:rPr lang="en-US" dirty="0" smtClean="0"/>
            <a:t>(</a:t>
          </a:r>
          <a:r>
            <a:rPr lang="tr-TR" dirty="0" smtClean="0"/>
            <a:t>D5.1.1</a:t>
          </a:r>
          <a:r>
            <a:rPr lang="en-US" dirty="0" smtClean="0"/>
            <a:t>)</a:t>
          </a:r>
          <a:r>
            <a:rPr lang="tr-TR" dirty="0" smtClean="0"/>
            <a:t> </a:t>
          </a:r>
        </a:p>
        <a:p>
          <a:r>
            <a:rPr lang="tr-TR" dirty="0" smtClean="0"/>
            <a:t>[M1]</a:t>
          </a:r>
          <a:endParaRPr lang="en-US" dirty="0"/>
        </a:p>
      </dgm:t>
    </dgm:pt>
    <dgm:pt modelId="{D10528FD-DB91-4BDE-A93F-2D6566778F7E}" type="parTrans" cxnId="{7BA2EB33-F4E1-460D-8F68-55B398EA9CEA}">
      <dgm:prSet/>
      <dgm:spPr/>
      <dgm:t>
        <a:bodyPr/>
        <a:lstStyle/>
        <a:p>
          <a:endParaRPr lang="en-US"/>
        </a:p>
      </dgm:t>
    </dgm:pt>
    <dgm:pt modelId="{CE9431D5-8DF6-4B80-9FA1-88A850F550DD}" type="sibTrans" cxnId="{7BA2EB33-F4E1-460D-8F68-55B398EA9CEA}">
      <dgm:prSet/>
      <dgm:spPr/>
      <dgm:t>
        <a:bodyPr/>
        <a:lstStyle/>
        <a:p>
          <a:endParaRPr lang="en-US"/>
        </a:p>
      </dgm:t>
    </dgm:pt>
    <dgm:pt modelId="{EA4CB5E9-A2DD-4209-B6FF-903B8B441F0A}">
      <dgm:prSet/>
      <dgm:spPr/>
      <dgm:t>
        <a:bodyPr/>
        <a:lstStyle/>
        <a:p>
          <a:r>
            <a:rPr lang="tr-TR" dirty="0" smtClean="0"/>
            <a:t>WP1: Consolidated </a:t>
          </a:r>
          <a:r>
            <a:rPr lang="en-US" dirty="0" smtClean="0"/>
            <a:t>User Requirements </a:t>
          </a:r>
          <a:endParaRPr lang="tr-TR" dirty="0" smtClean="0"/>
        </a:p>
        <a:p>
          <a:r>
            <a:rPr lang="en-US" dirty="0" smtClean="0"/>
            <a:t>(D1.5.</a:t>
          </a:r>
          <a:r>
            <a:rPr lang="tr-TR" dirty="0" smtClean="0"/>
            <a:t>1 &amp; D1.5.2</a:t>
          </a:r>
          <a:r>
            <a:rPr lang="en-US" dirty="0" smtClean="0"/>
            <a:t>)</a:t>
          </a:r>
          <a:endParaRPr lang="tr-TR" dirty="0" smtClean="0"/>
        </a:p>
        <a:p>
          <a:r>
            <a:rPr lang="tr-TR" dirty="0" smtClean="0"/>
            <a:t>[M6]</a:t>
          </a:r>
          <a:endParaRPr lang="en-US" dirty="0"/>
        </a:p>
      </dgm:t>
    </dgm:pt>
    <dgm:pt modelId="{591EAE60-2052-450A-9B4D-2695F5264C09}" type="parTrans" cxnId="{AA2AEE01-4527-4D23-BADE-F29A1B026F15}">
      <dgm:prSet/>
      <dgm:spPr/>
      <dgm:t>
        <a:bodyPr/>
        <a:lstStyle/>
        <a:p>
          <a:endParaRPr lang="en-US"/>
        </a:p>
      </dgm:t>
    </dgm:pt>
    <dgm:pt modelId="{0F9720DB-36B2-445A-A919-3A6966CD67EB}" type="sibTrans" cxnId="{AA2AEE01-4527-4D23-BADE-F29A1B026F15}">
      <dgm:prSet/>
      <dgm:spPr/>
      <dgm:t>
        <a:bodyPr/>
        <a:lstStyle/>
        <a:p>
          <a:endParaRPr lang="en-US"/>
        </a:p>
      </dgm:t>
    </dgm:pt>
    <dgm:pt modelId="{5CE11C5E-0FA3-4549-8486-5B97DA2E773A}">
      <dgm:prSet/>
      <dgm:spPr>
        <a:solidFill>
          <a:schemeClr val="accent6"/>
        </a:solidFill>
      </dgm:spPr>
      <dgm:t>
        <a:bodyPr/>
        <a:lstStyle/>
        <a:p>
          <a:r>
            <a:rPr lang="tr-TR" dirty="0" smtClean="0"/>
            <a:t>WP:1 </a:t>
          </a:r>
          <a:r>
            <a:rPr lang="en-US" dirty="0" smtClean="0"/>
            <a:t>Software Requirements </a:t>
          </a:r>
          <a:endParaRPr lang="tr-TR" dirty="0" smtClean="0"/>
        </a:p>
        <a:p>
          <a:r>
            <a:rPr lang="en-US" dirty="0" smtClean="0"/>
            <a:t>(D1.</a:t>
          </a:r>
          <a:r>
            <a:rPr lang="tr-TR" dirty="0" smtClean="0"/>
            <a:t>6</a:t>
          </a:r>
          <a:r>
            <a:rPr lang="en-US" dirty="0" smtClean="0"/>
            <a:t>.</a:t>
          </a:r>
          <a:r>
            <a:rPr lang="tr-TR" dirty="0" smtClean="0"/>
            <a:t>1 &amp; </a:t>
          </a:r>
          <a:r>
            <a:rPr lang="en-US" dirty="0" smtClean="0"/>
            <a:t>D1.</a:t>
          </a:r>
          <a:r>
            <a:rPr lang="tr-TR" dirty="0" smtClean="0"/>
            <a:t>6</a:t>
          </a:r>
          <a:r>
            <a:rPr lang="en-US" dirty="0" smtClean="0"/>
            <a:t>.</a:t>
          </a:r>
          <a:r>
            <a:rPr lang="tr-TR" dirty="0" smtClean="0"/>
            <a:t>2</a:t>
          </a:r>
          <a:r>
            <a:rPr lang="en-US" dirty="0" smtClean="0"/>
            <a:t>)</a:t>
          </a:r>
          <a:r>
            <a:rPr lang="tr-TR" dirty="0" smtClean="0"/>
            <a:t> </a:t>
          </a:r>
        </a:p>
        <a:p>
          <a:r>
            <a:rPr lang="tr-TR" dirty="0" smtClean="0"/>
            <a:t>[M7]</a:t>
          </a:r>
          <a:endParaRPr lang="en-US" dirty="0"/>
        </a:p>
      </dgm:t>
    </dgm:pt>
    <dgm:pt modelId="{F3A4C051-D580-4995-9C97-95945D98E9C2}" type="parTrans" cxnId="{DABA768E-D6F7-49CB-9A65-DE108FD369F4}">
      <dgm:prSet/>
      <dgm:spPr/>
      <dgm:t>
        <a:bodyPr/>
        <a:lstStyle/>
        <a:p>
          <a:endParaRPr lang="en-US"/>
        </a:p>
      </dgm:t>
    </dgm:pt>
    <dgm:pt modelId="{613477CE-69AC-4176-88A7-A77B23501FC2}" type="sibTrans" cxnId="{DABA768E-D6F7-49CB-9A65-DE108FD369F4}">
      <dgm:prSet/>
      <dgm:spPr/>
      <dgm:t>
        <a:bodyPr/>
        <a:lstStyle/>
        <a:p>
          <a:endParaRPr lang="en-US"/>
        </a:p>
      </dgm:t>
    </dgm:pt>
    <dgm:pt modelId="{6CEBB5E9-EC1C-413E-A818-86E43D5C27B6}">
      <dgm:prSet/>
      <dgm:spPr/>
      <dgm:t>
        <a:bodyPr/>
        <a:lstStyle/>
        <a:p>
          <a:r>
            <a:rPr lang="tr-TR" dirty="0" smtClean="0"/>
            <a:t>WP6: </a:t>
          </a:r>
          <a:r>
            <a:rPr lang="en-US" dirty="0" smtClean="0"/>
            <a:t>Architecture </a:t>
          </a:r>
          <a:r>
            <a:rPr lang="tr-TR" dirty="0" smtClean="0"/>
            <a:t>Design</a:t>
          </a:r>
        </a:p>
        <a:p>
          <a:r>
            <a:rPr lang="en-US" dirty="0" smtClean="0"/>
            <a:t>(D6.1.2)</a:t>
          </a:r>
          <a:r>
            <a:rPr lang="tr-TR" dirty="0" smtClean="0"/>
            <a:t> </a:t>
          </a:r>
        </a:p>
        <a:p>
          <a:r>
            <a:rPr lang="tr-TR" dirty="0" smtClean="0"/>
            <a:t>[M9]</a:t>
          </a:r>
          <a:endParaRPr lang="en-US" dirty="0"/>
        </a:p>
      </dgm:t>
    </dgm:pt>
    <dgm:pt modelId="{92D75C8D-6148-4C30-AAEB-14CB5ECC9B11}" type="parTrans" cxnId="{FACC5D1D-1F26-4879-8F03-F72E60D3FFFD}">
      <dgm:prSet/>
      <dgm:spPr/>
      <dgm:t>
        <a:bodyPr/>
        <a:lstStyle/>
        <a:p>
          <a:endParaRPr lang="en-US"/>
        </a:p>
      </dgm:t>
    </dgm:pt>
    <dgm:pt modelId="{0AF2F1C6-4269-4C06-99F8-7A69429B113D}" type="sibTrans" cxnId="{FACC5D1D-1F26-4879-8F03-F72E60D3FFFD}">
      <dgm:prSet/>
      <dgm:spPr/>
      <dgm:t>
        <a:bodyPr/>
        <a:lstStyle/>
        <a:p>
          <a:endParaRPr lang="en-US"/>
        </a:p>
      </dgm:t>
    </dgm:pt>
    <dgm:pt modelId="{96B557CD-8B1C-4213-8804-56F0597C8C25}">
      <dgm:prSet/>
      <dgm:spPr/>
      <dgm:t>
        <a:bodyPr/>
        <a:lstStyle/>
        <a:p>
          <a:r>
            <a:rPr lang="tr-TR" dirty="0" smtClean="0"/>
            <a:t>WP3: Synchronization, Configuration, Traceability </a:t>
          </a:r>
        </a:p>
        <a:p>
          <a:r>
            <a:rPr lang="tr-TR" dirty="0" smtClean="0"/>
            <a:t>(</a:t>
          </a:r>
          <a:r>
            <a:rPr lang="en-GB" dirty="0" smtClean="0"/>
            <a:t>D3.4.1</a:t>
          </a:r>
          <a:r>
            <a:rPr lang="tr-TR" dirty="0" smtClean="0"/>
            <a:t>, </a:t>
          </a:r>
          <a:r>
            <a:rPr lang="en-GB" dirty="0" smtClean="0"/>
            <a:t>D3.5.1</a:t>
          </a:r>
          <a:r>
            <a:rPr lang="tr-TR" dirty="0" smtClean="0"/>
            <a:t>, </a:t>
          </a:r>
          <a:r>
            <a:rPr lang="en-GB" dirty="0" smtClean="0"/>
            <a:t>D3.6.1</a:t>
          </a:r>
          <a:r>
            <a:rPr lang="tr-TR" dirty="0" smtClean="0"/>
            <a:t>)</a:t>
          </a:r>
        </a:p>
        <a:p>
          <a:r>
            <a:rPr lang="tr-TR" dirty="0" smtClean="0"/>
            <a:t>[M10]</a:t>
          </a:r>
          <a:endParaRPr lang="en-US" dirty="0"/>
        </a:p>
      </dgm:t>
    </dgm:pt>
    <dgm:pt modelId="{1AE199B3-7E4C-472A-94D3-3E1670030025}" type="parTrans" cxnId="{44920619-CF46-4BFF-AB98-D3ECDABC0BFC}">
      <dgm:prSet/>
      <dgm:spPr/>
      <dgm:t>
        <a:bodyPr/>
        <a:lstStyle/>
        <a:p>
          <a:endParaRPr lang="en-US"/>
        </a:p>
      </dgm:t>
    </dgm:pt>
    <dgm:pt modelId="{C674131E-C856-405D-BC8F-2C0E6ED0844A}" type="sibTrans" cxnId="{44920619-CF46-4BFF-AB98-D3ECDABC0BFC}">
      <dgm:prSet/>
      <dgm:spPr/>
      <dgm:t>
        <a:bodyPr/>
        <a:lstStyle/>
        <a:p>
          <a:endParaRPr lang="en-US"/>
        </a:p>
      </dgm:t>
    </dgm:pt>
    <dgm:pt modelId="{D8C9DF1E-ABAC-4E51-9EB7-7F830D6002E6}">
      <dgm:prSet/>
      <dgm:spPr>
        <a:ln>
          <a:prstDash val="dash"/>
        </a:ln>
      </dgm:spPr>
      <dgm:t>
        <a:bodyPr/>
        <a:lstStyle/>
        <a:p>
          <a:r>
            <a:rPr lang="tr-TR" dirty="0" smtClean="0"/>
            <a:t>WP6: Major first </a:t>
          </a:r>
          <a:r>
            <a:rPr lang="en-GB" dirty="0" smtClean="0"/>
            <a:t>release</a:t>
          </a:r>
          <a:endParaRPr lang="tr-TR" dirty="0" smtClean="0"/>
        </a:p>
        <a:p>
          <a:r>
            <a:rPr lang="tr-TR" dirty="0" smtClean="0"/>
            <a:t>(D6.7.1)</a:t>
          </a:r>
        </a:p>
        <a:p>
          <a:r>
            <a:rPr lang="tr-TR" dirty="0" smtClean="0"/>
            <a:t>[M16]</a:t>
          </a:r>
        </a:p>
      </dgm:t>
    </dgm:pt>
    <dgm:pt modelId="{3A58F31B-B70C-4E5F-B1E4-76C25C163C08}" type="parTrans" cxnId="{6D412D79-8768-4994-A8FF-E82688281F3F}">
      <dgm:prSet/>
      <dgm:spPr/>
      <dgm:t>
        <a:bodyPr/>
        <a:lstStyle/>
        <a:p>
          <a:endParaRPr lang="en-US"/>
        </a:p>
      </dgm:t>
    </dgm:pt>
    <dgm:pt modelId="{600A07A4-7CFD-428C-A673-35E2C1E9D9CC}" type="sibTrans" cxnId="{6D412D79-8768-4994-A8FF-E82688281F3F}">
      <dgm:prSet/>
      <dgm:spPr/>
      <dgm:t>
        <a:bodyPr/>
        <a:lstStyle/>
        <a:p>
          <a:endParaRPr lang="en-US"/>
        </a:p>
      </dgm:t>
    </dgm:pt>
    <dgm:pt modelId="{BA7CAEBC-3B7F-4EC5-8EC2-D2311183C2C7}">
      <dgm:prSet/>
      <dgm:spPr/>
      <dgm:t>
        <a:bodyPr/>
        <a:lstStyle/>
        <a:p>
          <a:r>
            <a:rPr lang="tr-TR" dirty="0" smtClean="0"/>
            <a:t>WP6: </a:t>
          </a:r>
          <a:r>
            <a:rPr lang="en-US" dirty="0" smtClean="0"/>
            <a:t>Several </a:t>
          </a:r>
          <a:r>
            <a:rPr lang="tr-TR" dirty="0" smtClean="0"/>
            <a:t>Prototypes</a:t>
          </a:r>
        </a:p>
        <a:p>
          <a:r>
            <a:rPr lang="en-US" dirty="0" smtClean="0"/>
            <a:t>(D</a:t>
          </a:r>
          <a:r>
            <a:rPr lang="tr-TR" dirty="0" smtClean="0"/>
            <a:t>6</a:t>
          </a:r>
          <a:r>
            <a:rPr lang="en-US" dirty="0" smtClean="0"/>
            <a:t>.</a:t>
          </a:r>
          <a:r>
            <a:rPr lang="tr-TR" dirty="0" smtClean="0"/>
            <a:t>1</a:t>
          </a:r>
          <a:r>
            <a:rPr lang="en-US" dirty="0" smtClean="0"/>
            <a:t>.1)</a:t>
          </a:r>
          <a:r>
            <a:rPr lang="tr-TR" dirty="0" smtClean="0"/>
            <a:t> </a:t>
          </a:r>
        </a:p>
        <a:p>
          <a:r>
            <a:rPr lang="tr-TR" dirty="0" smtClean="0"/>
            <a:t>[M8]</a:t>
          </a:r>
          <a:endParaRPr lang="en-US" dirty="0"/>
        </a:p>
      </dgm:t>
    </dgm:pt>
    <dgm:pt modelId="{1259B017-B2E9-4E25-849E-149E7E337274}" type="parTrans" cxnId="{C0E29AF1-B232-4F60-B1DB-E832B9713E0C}">
      <dgm:prSet/>
      <dgm:spPr/>
      <dgm:t>
        <a:bodyPr/>
        <a:lstStyle/>
        <a:p>
          <a:endParaRPr lang="en-US"/>
        </a:p>
      </dgm:t>
    </dgm:pt>
    <dgm:pt modelId="{3508064A-8F54-4A9D-B797-0128E712964B}" type="sibTrans" cxnId="{C0E29AF1-B232-4F60-B1DB-E832B9713E0C}">
      <dgm:prSet/>
      <dgm:spPr/>
      <dgm:t>
        <a:bodyPr/>
        <a:lstStyle/>
        <a:p>
          <a:endParaRPr lang="en-US"/>
        </a:p>
      </dgm:t>
    </dgm:pt>
    <dgm:pt modelId="{C1050141-826E-4C88-8BB0-780AE2970327}">
      <dgm:prSet/>
      <dgm:spPr/>
      <dgm:t>
        <a:bodyPr/>
        <a:lstStyle/>
        <a:p>
          <a:r>
            <a:rPr lang="tr-TR" dirty="0" smtClean="0"/>
            <a:t>WP2: Semantic Parser</a:t>
          </a:r>
        </a:p>
        <a:p>
          <a:r>
            <a:rPr lang="tr-TR" dirty="0" smtClean="0"/>
            <a:t>(D2.</a:t>
          </a:r>
          <a:r>
            <a:rPr lang="en-US" dirty="0" smtClean="0"/>
            <a:t>1</a:t>
          </a:r>
          <a:r>
            <a:rPr lang="tr-TR" dirty="0" smtClean="0"/>
            <a:t>.1, D2.1.2, </a:t>
          </a:r>
          <a:r>
            <a:rPr lang="en-GB" dirty="0" smtClean="0"/>
            <a:t>D</a:t>
          </a:r>
          <a:r>
            <a:rPr lang="tr-TR" dirty="0" smtClean="0"/>
            <a:t>2.</a:t>
          </a:r>
          <a:r>
            <a:rPr lang="en-US" smtClean="0"/>
            <a:t>3</a:t>
          </a:r>
          <a:r>
            <a:rPr lang="tr-TR" smtClean="0"/>
            <a:t>.1</a:t>
          </a:r>
          <a:r>
            <a:rPr lang="tr-TR" dirty="0" smtClean="0"/>
            <a:t>)</a:t>
          </a:r>
        </a:p>
        <a:p>
          <a:r>
            <a:rPr lang="tr-TR" dirty="0" smtClean="0"/>
            <a:t> [M11]</a:t>
          </a:r>
          <a:endParaRPr lang="en-US" dirty="0"/>
        </a:p>
      </dgm:t>
    </dgm:pt>
    <dgm:pt modelId="{8110822C-E89A-40D3-B9DF-4BEB0F8DD75F}" type="parTrans" cxnId="{4C753669-1AC3-4A86-9B53-EC8C4A0F5A8B}">
      <dgm:prSet/>
      <dgm:spPr/>
      <dgm:t>
        <a:bodyPr/>
        <a:lstStyle/>
        <a:p>
          <a:endParaRPr lang="en-US"/>
        </a:p>
      </dgm:t>
    </dgm:pt>
    <dgm:pt modelId="{92B076D3-CD61-4F96-BFD1-11B085AE3A5D}" type="sibTrans" cxnId="{4C753669-1AC3-4A86-9B53-EC8C4A0F5A8B}">
      <dgm:prSet/>
      <dgm:spPr/>
      <dgm:t>
        <a:bodyPr/>
        <a:lstStyle/>
        <a:p>
          <a:endParaRPr lang="en-US"/>
        </a:p>
      </dgm:t>
    </dgm:pt>
    <dgm:pt modelId="{014E4CC5-C6E4-4770-892D-378537A72DC0}">
      <dgm:prSet/>
      <dgm:spPr>
        <a:solidFill>
          <a:srgbClr val="7F7F7F"/>
        </a:solidFill>
      </dgm:spPr>
      <dgm:t>
        <a:bodyPr/>
        <a:lstStyle/>
        <a:p>
          <a:r>
            <a:rPr lang="tr-TR" dirty="0" smtClean="0"/>
            <a:t>WP6: User Interfaces &amp; Model &amp; Text Connectors</a:t>
          </a:r>
        </a:p>
        <a:p>
          <a:r>
            <a:rPr lang="tr-TR" dirty="0" smtClean="0"/>
            <a:t>(</a:t>
          </a:r>
          <a:r>
            <a:rPr lang="en-GB" b="1" dirty="0" smtClean="0"/>
            <a:t>D6.3.1</a:t>
          </a:r>
          <a:r>
            <a:rPr lang="tr-TR" b="1" dirty="0" smtClean="0"/>
            <a:t>, </a:t>
          </a:r>
          <a:r>
            <a:rPr lang="en-GB" b="1" dirty="0" smtClean="0"/>
            <a:t>D6.4.2</a:t>
          </a:r>
          <a:r>
            <a:rPr lang="tr-TR" dirty="0" smtClean="0"/>
            <a:t>)</a:t>
          </a:r>
        </a:p>
        <a:p>
          <a:r>
            <a:rPr lang="tr-TR" dirty="0" smtClean="0"/>
            <a:t>[M12]</a:t>
          </a:r>
          <a:endParaRPr lang="en-US" dirty="0"/>
        </a:p>
      </dgm:t>
    </dgm:pt>
    <dgm:pt modelId="{E83F7F9A-258B-49CA-8B42-9961F3F84BB3}" type="parTrans" cxnId="{D9E87C8A-4316-4C62-A0CA-59024D33CDF4}">
      <dgm:prSet/>
      <dgm:spPr/>
      <dgm:t>
        <a:bodyPr/>
        <a:lstStyle/>
        <a:p>
          <a:endParaRPr lang="en-US"/>
        </a:p>
      </dgm:t>
    </dgm:pt>
    <dgm:pt modelId="{79A5F6B1-35B0-4E9A-BCCC-9F584A258F1C}" type="sibTrans" cxnId="{D9E87C8A-4316-4C62-A0CA-59024D33CDF4}">
      <dgm:prSet/>
      <dgm:spPr/>
      <dgm:t>
        <a:bodyPr/>
        <a:lstStyle/>
        <a:p>
          <a:endParaRPr lang="en-US"/>
        </a:p>
      </dgm:t>
    </dgm:pt>
    <dgm:pt modelId="{DFCF3319-32FB-4765-865F-6035563253F3}" type="pres">
      <dgm:prSet presAssocID="{73C1DC62-A90D-4396-8B39-EA81BAD93A5C}" presName="diagram" presStyleCnt="0">
        <dgm:presLayoutVars>
          <dgm:dir/>
          <dgm:resizeHandles val="exact"/>
        </dgm:presLayoutVars>
      </dgm:prSet>
      <dgm:spPr/>
      <dgm:t>
        <a:bodyPr/>
        <a:lstStyle/>
        <a:p>
          <a:endParaRPr lang="en-US"/>
        </a:p>
      </dgm:t>
    </dgm:pt>
    <dgm:pt modelId="{D8304490-B31C-45D2-8928-EB5772A2A0E6}" type="pres">
      <dgm:prSet presAssocID="{BEB15874-8E45-4920-8D2F-075BD013AB72}" presName="node" presStyleLbl="node1" presStyleIdx="0" presStyleCnt="9">
        <dgm:presLayoutVars>
          <dgm:bulletEnabled val="1"/>
        </dgm:presLayoutVars>
      </dgm:prSet>
      <dgm:spPr/>
      <dgm:t>
        <a:bodyPr/>
        <a:lstStyle/>
        <a:p>
          <a:endParaRPr lang="en-US"/>
        </a:p>
      </dgm:t>
    </dgm:pt>
    <dgm:pt modelId="{69F9779B-D5D2-4566-8640-A3065A49C603}" type="pres">
      <dgm:prSet presAssocID="{CE9431D5-8DF6-4B80-9FA1-88A850F550DD}" presName="sibTrans" presStyleLbl="sibTrans2D1" presStyleIdx="0" presStyleCnt="8"/>
      <dgm:spPr/>
      <dgm:t>
        <a:bodyPr/>
        <a:lstStyle/>
        <a:p>
          <a:endParaRPr lang="en-US"/>
        </a:p>
      </dgm:t>
    </dgm:pt>
    <dgm:pt modelId="{1C92D767-E1C4-4187-9B1B-F8C1D41DE5EB}" type="pres">
      <dgm:prSet presAssocID="{CE9431D5-8DF6-4B80-9FA1-88A850F550DD}" presName="connectorText" presStyleLbl="sibTrans2D1" presStyleIdx="0" presStyleCnt="8"/>
      <dgm:spPr/>
      <dgm:t>
        <a:bodyPr/>
        <a:lstStyle/>
        <a:p>
          <a:endParaRPr lang="en-US"/>
        </a:p>
      </dgm:t>
    </dgm:pt>
    <dgm:pt modelId="{D1CDBEE4-8637-4FA8-A6BF-07D450980082}" type="pres">
      <dgm:prSet presAssocID="{EA4CB5E9-A2DD-4209-B6FF-903B8B441F0A}" presName="node" presStyleLbl="node1" presStyleIdx="1" presStyleCnt="9">
        <dgm:presLayoutVars>
          <dgm:bulletEnabled val="1"/>
        </dgm:presLayoutVars>
      </dgm:prSet>
      <dgm:spPr/>
      <dgm:t>
        <a:bodyPr/>
        <a:lstStyle/>
        <a:p>
          <a:endParaRPr lang="en-US"/>
        </a:p>
      </dgm:t>
    </dgm:pt>
    <dgm:pt modelId="{1BB6AD45-50D8-45D4-9584-E80814CCF530}" type="pres">
      <dgm:prSet presAssocID="{0F9720DB-36B2-445A-A919-3A6966CD67EB}" presName="sibTrans" presStyleLbl="sibTrans2D1" presStyleIdx="1" presStyleCnt="8"/>
      <dgm:spPr/>
      <dgm:t>
        <a:bodyPr/>
        <a:lstStyle/>
        <a:p>
          <a:endParaRPr lang="en-US"/>
        </a:p>
      </dgm:t>
    </dgm:pt>
    <dgm:pt modelId="{1C398D0B-550D-4AC6-B6CC-F07ABA71324E}" type="pres">
      <dgm:prSet presAssocID="{0F9720DB-36B2-445A-A919-3A6966CD67EB}" presName="connectorText" presStyleLbl="sibTrans2D1" presStyleIdx="1" presStyleCnt="8"/>
      <dgm:spPr/>
      <dgm:t>
        <a:bodyPr/>
        <a:lstStyle/>
        <a:p>
          <a:endParaRPr lang="en-US"/>
        </a:p>
      </dgm:t>
    </dgm:pt>
    <dgm:pt modelId="{2C67C616-7334-4360-A258-41EAA81B61FA}" type="pres">
      <dgm:prSet presAssocID="{5CE11C5E-0FA3-4549-8486-5B97DA2E773A}" presName="node" presStyleLbl="node1" presStyleIdx="2" presStyleCnt="9">
        <dgm:presLayoutVars>
          <dgm:bulletEnabled val="1"/>
        </dgm:presLayoutVars>
      </dgm:prSet>
      <dgm:spPr/>
      <dgm:t>
        <a:bodyPr/>
        <a:lstStyle/>
        <a:p>
          <a:endParaRPr lang="en-US"/>
        </a:p>
      </dgm:t>
    </dgm:pt>
    <dgm:pt modelId="{C4E61CBF-CAD4-4276-AEBA-29EB0AA42043}" type="pres">
      <dgm:prSet presAssocID="{613477CE-69AC-4176-88A7-A77B23501FC2}" presName="sibTrans" presStyleLbl="sibTrans2D1" presStyleIdx="2" presStyleCnt="8"/>
      <dgm:spPr/>
      <dgm:t>
        <a:bodyPr/>
        <a:lstStyle/>
        <a:p>
          <a:endParaRPr lang="en-US"/>
        </a:p>
      </dgm:t>
    </dgm:pt>
    <dgm:pt modelId="{C20A5447-042D-465C-BFA8-7849888396CA}" type="pres">
      <dgm:prSet presAssocID="{613477CE-69AC-4176-88A7-A77B23501FC2}" presName="connectorText" presStyleLbl="sibTrans2D1" presStyleIdx="2" presStyleCnt="8"/>
      <dgm:spPr/>
      <dgm:t>
        <a:bodyPr/>
        <a:lstStyle/>
        <a:p>
          <a:endParaRPr lang="en-US"/>
        </a:p>
      </dgm:t>
    </dgm:pt>
    <dgm:pt modelId="{63E28242-F4EF-4841-AD99-16F26BE09453}" type="pres">
      <dgm:prSet presAssocID="{BA7CAEBC-3B7F-4EC5-8EC2-D2311183C2C7}" presName="node" presStyleLbl="node1" presStyleIdx="3" presStyleCnt="9">
        <dgm:presLayoutVars>
          <dgm:bulletEnabled val="1"/>
        </dgm:presLayoutVars>
      </dgm:prSet>
      <dgm:spPr/>
      <dgm:t>
        <a:bodyPr/>
        <a:lstStyle/>
        <a:p>
          <a:endParaRPr lang="en-US"/>
        </a:p>
      </dgm:t>
    </dgm:pt>
    <dgm:pt modelId="{0EA32172-E485-476A-AC1A-7E903B3E4F1A}" type="pres">
      <dgm:prSet presAssocID="{3508064A-8F54-4A9D-B797-0128E712964B}" presName="sibTrans" presStyleLbl="sibTrans2D1" presStyleIdx="3" presStyleCnt="8"/>
      <dgm:spPr/>
      <dgm:t>
        <a:bodyPr/>
        <a:lstStyle/>
        <a:p>
          <a:endParaRPr lang="en-US"/>
        </a:p>
      </dgm:t>
    </dgm:pt>
    <dgm:pt modelId="{322969ED-D6C2-4386-B45A-6F47862D865E}" type="pres">
      <dgm:prSet presAssocID="{3508064A-8F54-4A9D-B797-0128E712964B}" presName="connectorText" presStyleLbl="sibTrans2D1" presStyleIdx="3" presStyleCnt="8"/>
      <dgm:spPr/>
      <dgm:t>
        <a:bodyPr/>
        <a:lstStyle/>
        <a:p>
          <a:endParaRPr lang="en-US"/>
        </a:p>
      </dgm:t>
    </dgm:pt>
    <dgm:pt modelId="{4C87DF63-1306-4704-8247-048A1B05A0BC}" type="pres">
      <dgm:prSet presAssocID="{6CEBB5E9-EC1C-413E-A818-86E43D5C27B6}" presName="node" presStyleLbl="node1" presStyleIdx="4" presStyleCnt="9">
        <dgm:presLayoutVars>
          <dgm:bulletEnabled val="1"/>
        </dgm:presLayoutVars>
      </dgm:prSet>
      <dgm:spPr/>
      <dgm:t>
        <a:bodyPr/>
        <a:lstStyle/>
        <a:p>
          <a:endParaRPr lang="en-US"/>
        </a:p>
      </dgm:t>
    </dgm:pt>
    <dgm:pt modelId="{9B2A098A-DE8F-4327-9EBA-D9AE97238650}" type="pres">
      <dgm:prSet presAssocID="{0AF2F1C6-4269-4C06-99F8-7A69429B113D}" presName="sibTrans" presStyleLbl="sibTrans2D1" presStyleIdx="4" presStyleCnt="8"/>
      <dgm:spPr/>
      <dgm:t>
        <a:bodyPr/>
        <a:lstStyle/>
        <a:p>
          <a:endParaRPr lang="en-US"/>
        </a:p>
      </dgm:t>
    </dgm:pt>
    <dgm:pt modelId="{CD55F13A-03B3-46C7-8489-47A947E2CC73}" type="pres">
      <dgm:prSet presAssocID="{0AF2F1C6-4269-4C06-99F8-7A69429B113D}" presName="connectorText" presStyleLbl="sibTrans2D1" presStyleIdx="4" presStyleCnt="8"/>
      <dgm:spPr/>
      <dgm:t>
        <a:bodyPr/>
        <a:lstStyle/>
        <a:p>
          <a:endParaRPr lang="en-US"/>
        </a:p>
      </dgm:t>
    </dgm:pt>
    <dgm:pt modelId="{48F43287-2246-4B77-B7BB-33CE9F12C959}" type="pres">
      <dgm:prSet presAssocID="{96B557CD-8B1C-4213-8804-56F0597C8C25}" presName="node" presStyleLbl="node1" presStyleIdx="5" presStyleCnt="9">
        <dgm:presLayoutVars>
          <dgm:bulletEnabled val="1"/>
        </dgm:presLayoutVars>
      </dgm:prSet>
      <dgm:spPr/>
      <dgm:t>
        <a:bodyPr/>
        <a:lstStyle/>
        <a:p>
          <a:endParaRPr lang="en-US"/>
        </a:p>
      </dgm:t>
    </dgm:pt>
    <dgm:pt modelId="{D05E2C8D-D5C6-4AFB-AB31-B31C574253F8}" type="pres">
      <dgm:prSet presAssocID="{C674131E-C856-405D-BC8F-2C0E6ED0844A}" presName="sibTrans" presStyleLbl="sibTrans2D1" presStyleIdx="5" presStyleCnt="8"/>
      <dgm:spPr/>
      <dgm:t>
        <a:bodyPr/>
        <a:lstStyle/>
        <a:p>
          <a:endParaRPr lang="en-US"/>
        </a:p>
      </dgm:t>
    </dgm:pt>
    <dgm:pt modelId="{EE8B8DBB-7C28-4344-A4D8-16C589CFADAE}" type="pres">
      <dgm:prSet presAssocID="{C674131E-C856-405D-BC8F-2C0E6ED0844A}" presName="connectorText" presStyleLbl="sibTrans2D1" presStyleIdx="5" presStyleCnt="8"/>
      <dgm:spPr/>
      <dgm:t>
        <a:bodyPr/>
        <a:lstStyle/>
        <a:p>
          <a:endParaRPr lang="en-US"/>
        </a:p>
      </dgm:t>
    </dgm:pt>
    <dgm:pt modelId="{A60CC5DF-B416-45EC-BC1E-EABA30ED571A}" type="pres">
      <dgm:prSet presAssocID="{C1050141-826E-4C88-8BB0-780AE2970327}" presName="node" presStyleLbl="node1" presStyleIdx="6" presStyleCnt="9">
        <dgm:presLayoutVars>
          <dgm:bulletEnabled val="1"/>
        </dgm:presLayoutVars>
      </dgm:prSet>
      <dgm:spPr/>
      <dgm:t>
        <a:bodyPr/>
        <a:lstStyle/>
        <a:p>
          <a:endParaRPr lang="en-US"/>
        </a:p>
      </dgm:t>
    </dgm:pt>
    <dgm:pt modelId="{87F3570C-6F2B-4485-A760-B3862AE32B78}" type="pres">
      <dgm:prSet presAssocID="{92B076D3-CD61-4F96-BFD1-11B085AE3A5D}" presName="sibTrans" presStyleLbl="sibTrans2D1" presStyleIdx="6" presStyleCnt="8"/>
      <dgm:spPr/>
      <dgm:t>
        <a:bodyPr/>
        <a:lstStyle/>
        <a:p>
          <a:endParaRPr lang="en-US"/>
        </a:p>
      </dgm:t>
    </dgm:pt>
    <dgm:pt modelId="{4D7EA2C7-FEE2-460A-AF56-CDB530C92493}" type="pres">
      <dgm:prSet presAssocID="{92B076D3-CD61-4F96-BFD1-11B085AE3A5D}" presName="connectorText" presStyleLbl="sibTrans2D1" presStyleIdx="6" presStyleCnt="8"/>
      <dgm:spPr/>
      <dgm:t>
        <a:bodyPr/>
        <a:lstStyle/>
        <a:p>
          <a:endParaRPr lang="en-US"/>
        </a:p>
      </dgm:t>
    </dgm:pt>
    <dgm:pt modelId="{33B4AAA1-FCFA-4E57-8C79-31830CC1CCAD}" type="pres">
      <dgm:prSet presAssocID="{014E4CC5-C6E4-4770-892D-378537A72DC0}" presName="node" presStyleLbl="node1" presStyleIdx="7" presStyleCnt="9">
        <dgm:presLayoutVars>
          <dgm:bulletEnabled val="1"/>
        </dgm:presLayoutVars>
      </dgm:prSet>
      <dgm:spPr/>
      <dgm:t>
        <a:bodyPr/>
        <a:lstStyle/>
        <a:p>
          <a:endParaRPr lang="en-US"/>
        </a:p>
      </dgm:t>
    </dgm:pt>
    <dgm:pt modelId="{8FB0C097-FD45-45F8-AB09-26EBC9965DEB}" type="pres">
      <dgm:prSet presAssocID="{79A5F6B1-35B0-4E9A-BCCC-9F584A258F1C}" presName="sibTrans" presStyleLbl="sibTrans2D1" presStyleIdx="7" presStyleCnt="8"/>
      <dgm:spPr/>
      <dgm:t>
        <a:bodyPr/>
        <a:lstStyle/>
        <a:p>
          <a:endParaRPr lang="en-US"/>
        </a:p>
      </dgm:t>
    </dgm:pt>
    <dgm:pt modelId="{96D938D9-E851-44C5-BBCA-9A0D9F73FFDB}" type="pres">
      <dgm:prSet presAssocID="{79A5F6B1-35B0-4E9A-BCCC-9F584A258F1C}" presName="connectorText" presStyleLbl="sibTrans2D1" presStyleIdx="7" presStyleCnt="8"/>
      <dgm:spPr/>
      <dgm:t>
        <a:bodyPr/>
        <a:lstStyle/>
        <a:p>
          <a:endParaRPr lang="en-US"/>
        </a:p>
      </dgm:t>
    </dgm:pt>
    <dgm:pt modelId="{22C99D67-015E-45C5-B3AA-AFA0CD2186D4}" type="pres">
      <dgm:prSet presAssocID="{D8C9DF1E-ABAC-4E51-9EB7-7F830D6002E6}" presName="node" presStyleLbl="node1" presStyleIdx="8" presStyleCnt="9">
        <dgm:presLayoutVars>
          <dgm:bulletEnabled val="1"/>
        </dgm:presLayoutVars>
      </dgm:prSet>
      <dgm:spPr/>
      <dgm:t>
        <a:bodyPr/>
        <a:lstStyle/>
        <a:p>
          <a:endParaRPr lang="en-US"/>
        </a:p>
      </dgm:t>
    </dgm:pt>
  </dgm:ptLst>
  <dgm:cxnLst>
    <dgm:cxn modelId="{0D0A7488-6B8C-482C-A17C-F8A28D404600}" type="presOf" srcId="{613477CE-69AC-4176-88A7-A77B23501FC2}" destId="{C20A5447-042D-465C-BFA8-7849888396CA}" srcOrd="1" destOrd="0" presId="urn:microsoft.com/office/officeart/2005/8/layout/process5"/>
    <dgm:cxn modelId="{CDBC77AF-7109-492B-B1E0-AFE4505ABD3F}" type="presOf" srcId="{79A5F6B1-35B0-4E9A-BCCC-9F584A258F1C}" destId="{8FB0C097-FD45-45F8-AB09-26EBC9965DEB}" srcOrd="0" destOrd="0" presId="urn:microsoft.com/office/officeart/2005/8/layout/process5"/>
    <dgm:cxn modelId="{7BA2EB33-F4E1-460D-8F68-55B398EA9CEA}" srcId="{73C1DC62-A90D-4396-8B39-EA81BAD93A5C}" destId="{BEB15874-8E45-4920-8D2F-075BD013AB72}" srcOrd="0" destOrd="0" parTransId="{D10528FD-DB91-4BDE-A93F-2D6566778F7E}" sibTransId="{CE9431D5-8DF6-4B80-9FA1-88A850F550DD}"/>
    <dgm:cxn modelId="{13DD8DA1-E1DD-4451-87E1-DC1B48A27C5D}" type="presOf" srcId="{BA7CAEBC-3B7F-4EC5-8EC2-D2311183C2C7}" destId="{63E28242-F4EF-4841-AD99-16F26BE09453}" srcOrd="0" destOrd="0" presId="urn:microsoft.com/office/officeart/2005/8/layout/process5"/>
    <dgm:cxn modelId="{A6BF2CB8-1DC6-479C-BC89-BE967A5D1FD3}" type="presOf" srcId="{C674131E-C856-405D-BC8F-2C0E6ED0844A}" destId="{D05E2C8D-D5C6-4AFB-AB31-B31C574253F8}" srcOrd="0" destOrd="0" presId="urn:microsoft.com/office/officeart/2005/8/layout/process5"/>
    <dgm:cxn modelId="{0F36FD9E-B435-49FC-AC3C-7EE441BF3F55}" type="presOf" srcId="{79A5F6B1-35B0-4E9A-BCCC-9F584A258F1C}" destId="{96D938D9-E851-44C5-BBCA-9A0D9F73FFDB}" srcOrd="1" destOrd="0" presId="urn:microsoft.com/office/officeart/2005/8/layout/process5"/>
    <dgm:cxn modelId="{6D412D79-8768-4994-A8FF-E82688281F3F}" srcId="{73C1DC62-A90D-4396-8B39-EA81BAD93A5C}" destId="{D8C9DF1E-ABAC-4E51-9EB7-7F830D6002E6}" srcOrd="8" destOrd="0" parTransId="{3A58F31B-B70C-4E5F-B1E4-76C25C163C08}" sibTransId="{600A07A4-7CFD-428C-A673-35E2C1E9D9CC}"/>
    <dgm:cxn modelId="{4C753669-1AC3-4A86-9B53-EC8C4A0F5A8B}" srcId="{73C1DC62-A90D-4396-8B39-EA81BAD93A5C}" destId="{C1050141-826E-4C88-8BB0-780AE2970327}" srcOrd="6" destOrd="0" parTransId="{8110822C-E89A-40D3-B9DF-4BEB0F8DD75F}" sibTransId="{92B076D3-CD61-4F96-BFD1-11B085AE3A5D}"/>
    <dgm:cxn modelId="{268668B8-A6B9-4A04-AD33-1544C9C407A5}" type="presOf" srcId="{0AF2F1C6-4269-4C06-99F8-7A69429B113D}" destId="{9B2A098A-DE8F-4327-9EBA-D9AE97238650}" srcOrd="0" destOrd="0" presId="urn:microsoft.com/office/officeart/2005/8/layout/process5"/>
    <dgm:cxn modelId="{D7E9628B-D3E7-44C0-B314-FA117F51E1A0}" type="presOf" srcId="{014E4CC5-C6E4-4770-892D-378537A72DC0}" destId="{33B4AAA1-FCFA-4E57-8C79-31830CC1CCAD}" srcOrd="0" destOrd="0" presId="urn:microsoft.com/office/officeart/2005/8/layout/process5"/>
    <dgm:cxn modelId="{CCD0CA7C-F71D-4EBD-9BCB-8EB8E41418F0}" type="presOf" srcId="{0AF2F1C6-4269-4C06-99F8-7A69429B113D}" destId="{CD55F13A-03B3-46C7-8489-47A947E2CC73}" srcOrd="1" destOrd="0" presId="urn:microsoft.com/office/officeart/2005/8/layout/process5"/>
    <dgm:cxn modelId="{8A037BD3-C8D7-4E24-9DA8-485B34077ED1}" type="presOf" srcId="{0F9720DB-36B2-445A-A919-3A6966CD67EB}" destId="{1BB6AD45-50D8-45D4-9584-E80814CCF530}" srcOrd="0" destOrd="0" presId="urn:microsoft.com/office/officeart/2005/8/layout/process5"/>
    <dgm:cxn modelId="{6E67FF74-21FE-48A8-8361-7ABD45EB0D7D}" type="presOf" srcId="{BEB15874-8E45-4920-8D2F-075BD013AB72}" destId="{D8304490-B31C-45D2-8928-EB5772A2A0E6}" srcOrd="0" destOrd="0" presId="urn:microsoft.com/office/officeart/2005/8/layout/process5"/>
    <dgm:cxn modelId="{BEB28B1D-05BF-4BFF-821F-A4E020AC60ED}" type="presOf" srcId="{CE9431D5-8DF6-4B80-9FA1-88A850F550DD}" destId="{1C92D767-E1C4-4187-9B1B-F8C1D41DE5EB}" srcOrd="1" destOrd="0" presId="urn:microsoft.com/office/officeart/2005/8/layout/process5"/>
    <dgm:cxn modelId="{C0E29AF1-B232-4F60-B1DB-E832B9713E0C}" srcId="{73C1DC62-A90D-4396-8B39-EA81BAD93A5C}" destId="{BA7CAEBC-3B7F-4EC5-8EC2-D2311183C2C7}" srcOrd="3" destOrd="0" parTransId="{1259B017-B2E9-4E25-849E-149E7E337274}" sibTransId="{3508064A-8F54-4A9D-B797-0128E712964B}"/>
    <dgm:cxn modelId="{BF1FD79F-399C-4770-9146-69F4F4E5D55D}" type="presOf" srcId="{92B076D3-CD61-4F96-BFD1-11B085AE3A5D}" destId="{4D7EA2C7-FEE2-460A-AF56-CDB530C92493}" srcOrd="1" destOrd="0" presId="urn:microsoft.com/office/officeart/2005/8/layout/process5"/>
    <dgm:cxn modelId="{12FC26B7-8B60-46DE-B241-E8C365F94CE7}" type="presOf" srcId="{EA4CB5E9-A2DD-4209-B6FF-903B8B441F0A}" destId="{D1CDBEE4-8637-4FA8-A6BF-07D450980082}" srcOrd="0" destOrd="0" presId="urn:microsoft.com/office/officeart/2005/8/layout/process5"/>
    <dgm:cxn modelId="{44920619-CF46-4BFF-AB98-D3ECDABC0BFC}" srcId="{73C1DC62-A90D-4396-8B39-EA81BAD93A5C}" destId="{96B557CD-8B1C-4213-8804-56F0597C8C25}" srcOrd="5" destOrd="0" parTransId="{1AE199B3-7E4C-472A-94D3-3E1670030025}" sibTransId="{C674131E-C856-405D-BC8F-2C0E6ED0844A}"/>
    <dgm:cxn modelId="{433D39D7-C9CA-4FD1-A1C0-8018E7D8661A}" type="presOf" srcId="{613477CE-69AC-4176-88A7-A77B23501FC2}" destId="{C4E61CBF-CAD4-4276-AEBA-29EB0AA42043}" srcOrd="0" destOrd="0" presId="urn:microsoft.com/office/officeart/2005/8/layout/process5"/>
    <dgm:cxn modelId="{99D9F073-9AFB-4130-8140-CAB037F979B9}" type="presOf" srcId="{73C1DC62-A90D-4396-8B39-EA81BAD93A5C}" destId="{DFCF3319-32FB-4765-865F-6035563253F3}" srcOrd="0" destOrd="0" presId="urn:microsoft.com/office/officeart/2005/8/layout/process5"/>
    <dgm:cxn modelId="{321C8375-901E-41AF-88F8-5C36CB32C5D6}" type="presOf" srcId="{D8C9DF1E-ABAC-4E51-9EB7-7F830D6002E6}" destId="{22C99D67-015E-45C5-B3AA-AFA0CD2186D4}" srcOrd="0" destOrd="0" presId="urn:microsoft.com/office/officeart/2005/8/layout/process5"/>
    <dgm:cxn modelId="{DABA768E-D6F7-49CB-9A65-DE108FD369F4}" srcId="{73C1DC62-A90D-4396-8B39-EA81BAD93A5C}" destId="{5CE11C5E-0FA3-4549-8486-5B97DA2E773A}" srcOrd="2" destOrd="0" parTransId="{F3A4C051-D580-4995-9C97-95945D98E9C2}" sibTransId="{613477CE-69AC-4176-88A7-A77B23501FC2}"/>
    <dgm:cxn modelId="{FACC5D1D-1F26-4879-8F03-F72E60D3FFFD}" srcId="{73C1DC62-A90D-4396-8B39-EA81BAD93A5C}" destId="{6CEBB5E9-EC1C-413E-A818-86E43D5C27B6}" srcOrd="4" destOrd="0" parTransId="{92D75C8D-6148-4C30-AAEB-14CB5ECC9B11}" sibTransId="{0AF2F1C6-4269-4C06-99F8-7A69429B113D}"/>
    <dgm:cxn modelId="{09C1443A-D8FC-4CDA-A442-34429EDAFF2E}" type="presOf" srcId="{96B557CD-8B1C-4213-8804-56F0597C8C25}" destId="{48F43287-2246-4B77-B7BB-33CE9F12C959}" srcOrd="0" destOrd="0" presId="urn:microsoft.com/office/officeart/2005/8/layout/process5"/>
    <dgm:cxn modelId="{7F34E5FD-807C-4825-821E-8B8F5DBCB138}" type="presOf" srcId="{CE9431D5-8DF6-4B80-9FA1-88A850F550DD}" destId="{69F9779B-D5D2-4566-8640-A3065A49C603}" srcOrd="0" destOrd="0" presId="urn:microsoft.com/office/officeart/2005/8/layout/process5"/>
    <dgm:cxn modelId="{AA2AEE01-4527-4D23-BADE-F29A1B026F15}" srcId="{73C1DC62-A90D-4396-8B39-EA81BAD93A5C}" destId="{EA4CB5E9-A2DD-4209-B6FF-903B8B441F0A}" srcOrd="1" destOrd="0" parTransId="{591EAE60-2052-450A-9B4D-2695F5264C09}" sibTransId="{0F9720DB-36B2-445A-A919-3A6966CD67EB}"/>
    <dgm:cxn modelId="{4D040BC3-A3FE-4E5F-900B-B8832708B222}" type="presOf" srcId="{0F9720DB-36B2-445A-A919-3A6966CD67EB}" destId="{1C398D0B-550D-4AC6-B6CC-F07ABA71324E}" srcOrd="1" destOrd="0" presId="urn:microsoft.com/office/officeart/2005/8/layout/process5"/>
    <dgm:cxn modelId="{2D615266-2A87-4DCF-A105-8EF6FE5B31E6}" type="presOf" srcId="{92B076D3-CD61-4F96-BFD1-11B085AE3A5D}" destId="{87F3570C-6F2B-4485-A760-B3862AE32B78}" srcOrd="0" destOrd="0" presId="urn:microsoft.com/office/officeart/2005/8/layout/process5"/>
    <dgm:cxn modelId="{C3AAD1D2-23ED-4B74-A2D0-6F0A76B8F21D}" type="presOf" srcId="{C674131E-C856-405D-BC8F-2C0E6ED0844A}" destId="{EE8B8DBB-7C28-4344-A4D8-16C589CFADAE}" srcOrd="1" destOrd="0" presId="urn:microsoft.com/office/officeart/2005/8/layout/process5"/>
    <dgm:cxn modelId="{CF8DCC7B-8876-4399-A2C6-22F889B26DD3}" type="presOf" srcId="{6CEBB5E9-EC1C-413E-A818-86E43D5C27B6}" destId="{4C87DF63-1306-4704-8247-048A1B05A0BC}" srcOrd="0" destOrd="0" presId="urn:microsoft.com/office/officeart/2005/8/layout/process5"/>
    <dgm:cxn modelId="{933C4944-7914-4ED7-9976-EB86A8F31E55}" type="presOf" srcId="{C1050141-826E-4C88-8BB0-780AE2970327}" destId="{A60CC5DF-B416-45EC-BC1E-EABA30ED571A}" srcOrd="0" destOrd="0" presId="urn:microsoft.com/office/officeart/2005/8/layout/process5"/>
    <dgm:cxn modelId="{F8813D22-D3B4-45B9-9026-1118023869A3}" type="presOf" srcId="{5CE11C5E-0FA3-4549-8486-5B97DA2E773A}" destId="{2C67C616-7334-4360-A258-41EAA81B61FA}" srcOrd="0" destOrd="0" presId="urn:microsoft.com/office/officeart/2005/8/layout/process5"/>
    <dgm:cxn modelId="{D9E87C8A-4316-4C62-A0CA-59024D33CDF4}" srcId="{73C1DC62-A90D-4396-8B39-EA81BAD93A5C}" destId="{014E4CC5-C6E4-4770-892D-378537A72DC0}" srcOrd="7" destOrd="0" parTransId="{E83F7F9A-258B-49CA-8B42-9961F3F84BB3}" sibTransId="{79A5F6B1-35B0-4E9A-BCCC-9F584A258F1C}"/>
    <dgm:cxn modelId="{3E5471F4-7456-4685-B07F-78C43DDAB7F9}" type="presOf" srcId="{3508064A-8F54-4A9D-B797-0128E712964B}" destId="{0EA32172-E485-476A-AC1A-7E903B3E4F1A}" srcOrd="0" destOrd="0" presId="urn:microsoft.com/office/officeart/2005/8/layout/process5"/>
    <dgm:cxn modelId="{B2A1C86F-0515-43CA-9291-15BF948CB99C}" type="presOf" srcId="{3508064A-8F54-4A9D-B797-0128E712964B}" destId="{322969ED-D6C2-4386-B45A-6F47862D865E}" srcOrd="1" destOrd="0" presId="urn:microsoft.com/office/officeart/2005/8/layout/process5"/>
    <dgm:cxn modelId="{64A85E93-59BE-4B87-AE93-EBD1D05A3093}" type="presParOf" srcId="{DFCF3319-32FB-4765-865F-6035563253F3}" destId="{D8304490-B31C-45D2-8928-EB5772A2A0E6}" srcOrd="0" destOrd="0" presId="urn:microsoft.com/office/officeart/2005/8/layout/process5"/>
    <dgm:cxn modelId="{9AFF0FBF-3E01-4546-AB78-64D9AE44504F}" type="presParOf" srcId="{DFCF3319-32FB-4765-865F-6035563253F3}" destId="{69F9779B-D5D2-4566-8640-A3065A49C603}" srcOrd="1" destOrd="0" presId="urn:microsoft.com/office/officeart/2005/8/layout/process5"/>
    <dgm:cxn modelId="{211EDF1D-A017-4FE8-ABAD-FB98329BB847}" type="presParOf" srcId="{69F9779B-D5D2-4566-8640-A3065A49C603}" destId="{1C92D767-E1C4-4187-9B1B-F8C1D41DE5EB}" srcOrd="0" destOrd="0" presId="urn:microsoft.com/office/officeart/2005/8/layout/process5"/>
    <dgm:cxn modelId="{9E77AA78-AC0E-4091-B271-E4C07A0BF20B}" type="presParOf" srcId="{DFCF3319-32FB-4765-865F-6035563253F3}" destId="{D1CDBEE4-8637-4FA8-A6BF-07D450980082}" srcOrd="2" destOrd="0" presId="urn:microsoft.com/office/officeart/2005/8/layout/process5"/>
    <dgm:cxn modelId="{A6C71DC9-5134-4EAC-A886-D652A8FE8F23}" type="presParOf" srcId="{DFCF3319-32FB-4765-865F-6035563253F3}" destId="{1BB6AD45-50D8-45D4-9584-E80814CCF530}" srcOrd="3" destOrd="0" presId="urn:microsoft.com/office/officeart/2005/8/layout/process5"/>
    <dgm:cxn modelId="{30836188-0BAE-40E6-8B0D-5C1CE765BF4D}" type="presParOf" srcId="{1BB6AD45-50D8-45D4-9584-E80814CCF530}" destId="{1C398D0B-550D-4AC6-B6CC-F07ABA71324E}" srcOrd="0" destOrd="0" presId="urn:microsoft.com/office/officeart/2005/8/layout/process5"/>
    <dgm:cxn modelId="{8C7E3243-847E-4DA6-8E0E-6A715E7FA23C}" type="presParOf" srcId="{DFCF3319-32FB-4765-865F-6035563253F3}" destId="{2C67C616-7334-4360-A258-41EAA81B61FA}" srcOrd="4" destOrd="0" presId="urn:microsoft.com/office/officeart/2005/8/layout/process5"/>
    <dgm:cxn modelId="{0E18BD90-541A-4474-84FC-3BDE8938D1B6}" type="presParOf" srcId="{DFCF3319-32FB-4765-865F-6035563253F3}" destId="{C4E61CBF-CAD4-4276-AEBA-29EB0AA42043}" srcOrd="5" destOrd="0" presId="urn:microsoft.com/office/officeart/2005/8/layout/process5"/>
    <dgm:cxn modelId="{40E8A5BE-2895-4C82-8AFB-04F110201D83}" type="presParOf" srcId="{C4E61CBF-CAD4-4276-AEBA-29EB0AA42043}" destId="{C20A5447-042D-465C-BFA8-7849888396CA}" srcOrd="0" destOrd="0" presId="urn:microsoft.com/office/officeart/2005/8/layout/process5"/>
    <dgm:cxn modelId="{9E93688A-AE33-4D2A-A911-4A2EA6AC426C}" type="presParOf" srcId="{DFCF3319-32FB-4765-865F-6035563253F3}" destId="{63E28242-F4EF-4841-AD99-16F26BE09453}" srcOrd="6" destOrd="0" presId="urn:microsoft.com/office/officeart/2005/8/layout/process5"/>
    <dgm:cxn modelId="{A78D9FCA-E6A0-4C96-B46D-4FF81ADA8DA6}" type="presParOf" srcId="{DFCF3319-32FB-4765-865F-6035563253F3}" destId="{0EA32172-E485-476A-AC1A-7E903B3E4F1A}" srcOrd="7" destOrd="0" presId="urn:microsoft.com/office/officeart/2005/8/layout/process5"/>
    <dgm:cxn modelId="{90C52371-3C5D-4EE4-9250-499D89092103}" type="presParOf" srcId="{0EA32172-E485-476A-AC1A-7E903B3E4F1A}" destId="{322969ED-D6C2-4386-B45A-6F47862D865E}" srcOrd="0" destOrd="0" presId="urn:microsoft.com/office/officeart/2005/8/layout/process5"/>
    <dgm:cxn modelId="{F36703EF-6F92-436E-99E5-119785D6B4DD}" type="presParOf" srcId="{DFCF3319-32FB-4765-865F-6035563253F3}" destId="{4C87DF63-1306-4704-8247-048A1B05A0BC}" srcOrd="8" destOrd="0" presId="urn:microsoft.com/office/officeart/2005/8/layout/process5"/>
    <dgm:cxn modelId="{55B033DC-BD62-432C-BFCF-BAE23859AE6A}" type="presParOf" srcId="{DFCF3319-32FB-4765-865F-6035563253F3}" destId="{9B2A098A-DE8F-4327-9EBA-D9AE97238650}" srcOrd="9" destOrd="0" presId="urn:microsoft.com/office/officeart/2005/8/layout/process5"/>
    <dgm:cxn modelId="{A64A4C06-F386-4A02-9690-04354F2E754F}" type="presParOf" srcId="{9B2A098A-DE8F-4327-9EBA-D9AE97238650}" destId="{CD55F13A-03B3-46C7-8489-47A947E2CC73}" srcOrd="0" destOrd="0" presId="urn:microsoft.com/office/officeart/2005/8/layout/process5"/>
    <dgm:cxn modelId="{03A3D676-6C29-4615-A3C5-B46175E80B6A}" type="presParOf" srcId="{DFCF3319-32FB-4765-865F-6035563253F3}" destId="{48F43287-2246-4B77-B7BB-33CE9F12C959}" srcOrd="10" destOrd="0" presId="urn:microsoft.com/office/officeart/2005/8/layout/process5"/>
    <dgm:cxn modelId="{C2ED6992-6293-4F61-A174-E23E59D22E28}" type="presParOf" srcId="{DFCF3319-32FB-4765-865F-6035563253F3}" destId="{D05E2C8D-D5C6-4AFB-AB31-B31C574253F8}" srcOrd="11" destOrd="0" presId="urn:microsoft.com/office/officeart/2005/8/layout/process5"/>
    <dgm:cxn modelId="{03E2A8E3-9D72-48DE-91F8-6DE34B785382}" type="presParOf" srcId="{D05E2C8D-D5C6-4AFB-AB31-B31C574253F8}" destId="{EE8B8DBB-7C28-4344-A4D8-16C589CFADAE}" srcOrd="0" destOrd="0" presId="urn:microsoft.com/office/officeart/2005/8/layout/process5"/>
    <dgm:cxn modelId="{C20514B8-D169-4271-AD23-E1E3115DB127}" type="presParOf" srcId="{DFCF3319-32FB-4765-865F-6035563253F3}" destId="{A60CC5DF-B416-45EC-BC1E-EABA30ED571A}" srcOrd="12" destOrd="0" presId="urn:microsoft.com/office/officeart/2005/8/layout/process5"/>
    <dgm:cxn modelId="{4787F73D-8C9F-4427-9758-7DF3DF8A4B6D}" type="presParOf" srcId="{DFCF3319-32FB-4765-865F-6035563253F3}" destId="{87F3570C-6F2B-4485-A760-B3862AE32B78}" srcOrd="13" destOrd="0" presId="urn:microsoft.com/office/officeart/2005/8/layout/process5"/>
    <dgm:cxn modelId="{C19B26AF-AED4-420A-A796-754421B733E0}" type="presParOf" srcId="{87F3570C-6F2B-4485-A760-B3862AE32B78}" destId="{4D7EA2C7-FEE2-460A-AF56-CDB530C92493}" srcOrd="0" destOrd="0" presId="urn:microsoft.com/office/officeart/2005/8/layout/process5"/>
    <dgm:cxn modelId="{58C30B31-B01E-4354-85BE-FBDBAFC91CA3}" type="presParOf" srcId="{DFCF3319-32FB-4765-865F-6035563253F3}" destId="{33B4AAA1-FCFA-4E57-8C79-31830CC1CCAD}" srcOrd="14" destOrd="0" presId="urn:microsoft.com/office/officeart/2005/8/layout/process5"/>
    <dgm:cxn modelId="{92559216-957B-4E25-9C00-E26738F3AA2A}" type="presParOf" srcId="{DFCF3319-32FB-4765-865F-6035563253F3}" destId="{8FB0C097-FD45-45F8-AB09-26EBC9965DEB}" srcOrd="15" destOrd="0" presId="urn:microsoft.com/office/officeart/2005/8/layout/process5"/>
    <dgm:cxn modelId="{A9BF5448-5BCE-494D-8F58-6AC12116AF7C}" type="presParOf" srcId="{8FB0C097-FD45-45F8-AB09-26EBC9965DEB}" destId="{96D938D9-E851-44C5-BBCA-9A0D9F73FFDB}" srcOrd="0" destOrd="0" presId="urn:microsoft.com/office/officeart/2005/8/layout/process5"/>
    <dgm:cxn modelId="{BC1CEC55-A3D5-4A99-BDB7-E2DAC67EF399}" type="presParOf" srcId="{DFCF3319-32FB-4765-865F-6035563253F3}" destId="{22C99D67-015E-45C5-B3AA-AFA0CD2186D4}"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6C6C7592-C6BB-4ED7-B879-AA932CE113AB}">
      <dgm:prSet phldrT="[Text]"/>
      <dgm:spPr/>
      <dgm:t>
        <a:bodyPr/>
        <a:lstStyle/>
        <a:p>
          <a:r>
            <a:rPr lang="en-US" b="1" i="0" dirty="0" smtClean="0"/>
            <a:t>The 1st International ModelWriter Workshop in Izmir, Turkey</a:t>
          </a:r>
          <a:r>
            <a:rPr lang="tr-TR" b="1" i="0" dirty="0" smtClean="0"/>
            <a:t> (</a:t>
          </a:r>
          <a:r>
            <a:rPr lang="en-US" b="1" i="0" dirty="0" smtClean="0"/>
            <a:t>Jan 15-17, 2015</a:t>
          </a:r>
          <a:r>
            <a:rPr lang="tr-TR" b="1" i="0" dirty="0" smtClean="0"/>
            <a:t>) [M4]</a:t>
          </a:r>
          <a:endParaRPr lang="en-US" dirty="0"/>
        </a:p>
      </dgm:t>
    </dgm:pt>
    <dgm:pt modelId="{B8CA6B3E-CB49-4234-A18F-D11019501FB4}" type="parTrans" cxnId="{642FB327-7F15-4883-93A6-B33E6FF78543}">
      <dgm:prSet/>
      <dgm:spPr/>
      <dgm:t>
        <a:bodyPr/>
        <a:lstStyle/>
        <a:p>
          <a:endParaRPr lang="en-US"/>
        </a:p>
      </dgm:t>
    </dgm:pt>
    <dgm:pt modelId="{DB98379C-303F-4EBA-97C2-C341F6491F38}" type="sibTrans" cxnId="{642FB327-7F15-4883-93A6-B33E6FF78543}">
      <dgm:prSet/>
      <dgm:spPr/>
      <dgm:t>
        <a:bodyPr/>
        <a:lstStyle/>
        <a:p>
          <a:endParaRPr lang="en-US"/>
        </a:p>
      </dgm:t>
    </dgm:pt>
    <dgm:pt modelId="{E3C7E94A-39EB-42F5-B632-4F81A18996DE}">
      <dgm:prSet phldrT="[Text]"/>
      <dgm:spPr/>
      <dgm:t>
        <a:bodyPr/>
        <a:lstStyle/>
        <a:p>
          <a:r>
            <a:rPr lang="en-US" b="1" i="0" dirty="0" smtClean="0"/>
            <a:t>The 2nd International ModelWriter Workshop in Brussels, Belgium</a:t>
          </a:r>
          <a:r>
            <a:rPr lang="tr-TR" b="1" i="0" dirty="0" smtClean="0"/>
            <a:t> (</a:t>
          </a:r>
          <a:r>
            <a:rPr lang="en-US" b="1" i="0" dirty="0" smtClean="0"/>
            <a:t>Apr 30, 2015</a:t>
          </a:r>
          <a:r>
            <a:rPr lang="tr-TR" b="1" i="0" dirty="0" smtClean="0"/>
            <a:t>) [M7]</a:t>
          </a:r>
          <a:endParaRPr lang="en-US" dirty="0"/>
        </a:p>
      </dgm:t>
    </dgm:pt>
    <dgm:pt modelId="{57C8709D-A768-4ED3-8E36-D52FD4AA99E9}" type="parTrans" cxnId="{2F1E1781-6F87-453B-B9CB-52C800177BD9}">
      <dgm:prSet/>
      <dgm:spPr/>
      <dgm:t>
        <a:bodyPr/>
        <a:lstStyle/>
        <a:p>
          <a:endParaRPr lang="en-US"/>
        </a:p>
      </dgm:t>
    </dgm:pt>
    <dgm:pt modelId="{17E10E45-3D60-4F81-9ED9-66732EA0756B}" type="sibTrans" cxnId="{2F1E1781-6F87-453B-B9CB-52C800177BD9}">
      <dgm:prSet/>
      <dgm:spPr/>
      <dgm:t>
        <a:bodyPr/>
        <a:lstStyle/>
        <a:p>
          <a:endParaRPr lang="en-US"/>
        </a:p>
      </dgm:t>
    </dgm:pt>
    <dgm:pt modelId="{0DEF2101-42C3-4149-B9E4-20F7C07E9C01}">
      <dgm:prSet phldrT="[Text]"/>
      <dgm:spPr/>
      <dgm:t>
        <a:bodyPr/>
        <a:lstStyle/>
        <a:p>
          <a:r>
            <a:rPr lang="en-US" b="1" i="0" dirty="0" smtClean="0"/>
            <a:t>The 3rd International ModelWriter Workshop in Toulouse, France</a:t>
          </a:r>
          <a:r>
            <a:rPr lang="tr-TR" b="1" i="0" dirty="0" smtClean="0"/>
            <a:t> (</a:t>
          </a:r>
          <a:r>
            <a:rPr lang="en-US" b="1" i="0" dirty="0" smtClean="0"/>
            <a:t>Jun 22-23, 2015</a:t>
          </a:r>
          <a:r>
            <a:rPr lang="tr-TR" b="1" i="0" dirty="0" smtClean="0"/>
            <a:t>) [M10]</a:t>
          </a:r>
          <a:endParaRPr lang="en-US" dirty="0"/>
        </a:p>
      </dgm:t>
    </dgm:pt>
    <dgm:pt modelId="{A5D5F1E8-C76D-423C-AB4B-C521B225A5BF}" type="parTrans" cxnId="{A8827193-7EFE-4AE4-9392-6CB9C68F2C5E}">
      <dgm:prSet/>
      <dgm:spPr/>
      <dgm:t>
        <a:bodyPr/>
        <a:lstStyle/>
        <a:p>
          <a:endParaRPr lang="en-US"/>
        </a:p>
      </dgm:t>
    </dgm:pt>
    <dgm:pt modelId="{5B0634F5-A821-4B04-A3F9-88131CBEEDC4}" type="sibTrans" cxnId="{A8827193-7EFE-4AE4-9392-6CB9C68F2C5E}">
      <dgm:prSet/>
      <dgm:spPr/>
      <dgm:t>
        <a:bodyPr/>
        <a:lstStyle/>
        <a:p>
          <a:endParaRPr lang="en-US"/>
        </a:p>
      </dgm:t>
    </dgm:pt>
    <dgm:pt modelId="{CB55FDD5-0894-4661-8228-0800B17FA6A4}">
      <dgm:prSet phldrT="[Text]"/>
      <dgm:spPr/>
      <dgm:t>
        <a:bodyPr/>
        <a:lstStyle/>
        <a:p>
          <a:r>
            <a:rPr lang="en-US" b="1" i="0" dirty="0" smtClean="0"/>
            <a:t>The 4th International ModelWriter Workshop in Brussels, Belgium</a:t>
          </a:r>
          <a:r>
            <a:rPr lang="tr-TR" b="1" i="0" dirty="0" smtClean="0"/>
            <a:t> (</a:t>
          </a:r>
          <a:r>
            <a:rPr lang="en-US" b="1" i="0" dirty="0" smtClean="0"/>
            <a:t>Sep 23-24, 2015</a:t>
          </a:r>
          <a:r>
            <a:rPr lang="tr-TR" b="1" i="0" dirty="0" smtClean="0"/>
            <a:t>) [M12]</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105D83D6-A5DF-47F5-98FD-16585B9FDEA2}">
      <dgm:prSet phldrT="[Text]"/>
      <dgm:spPr/>
      <dgm:t>
        <a:bodyPr/>
        <a:lstStyle/>
        <a:p>
          <a:r>
            <a:rPr lang="en-US" b="1" i="0" dirty="0" smtClean="0"/>
            <a:t>The 1st International </a:t>
          </a:r>
          <a:r>
            <a:rPr lang="tr-TR" b="1" i="0" dirty="0" smtClean="0"/>
            <a:t>Eureka </a:t>
          </a:r>
          <a:r>
            <a:rPr lang="en-US" b="1" i="0" dirty="0" smtClean="0"/>
            <a:t>Project Exhibition in Berlin, Germany</a:t>
          </a:r>
          <a:r>
            <a:rPr lang="tr-TR" b="1" i="0" dirty="0" smtClean="0"/>
            <a:t>  (</a:t>
          </a:r>
          <a:r>
            <a:rPr lang="en-US" b="1" i="0" dirty="0" smtClean="0"/>
            <a:t>Mar 10-11,</a:t>
          </a:r>
          <a:r>
            <a:rPr lang="tr-TR" b="1" i="0" dirty="0" smtClean="0"/>
            <a:t> </a:t>
          </a:r>
          <a:r>
            <a:rPr lang="en-US" b="1" i="0" dirty="0" smtClean="0"/>
            <a:t>2015</a:t>
          </a:r>
          <a:r>
            <a:rPr lang="tr-TR" b="1" i="0" dirty="0" smtClean="0"/>
            <a:t>) [M6]</a:t>
          </a:r>
          <a:endParaRPr lang="en-US" dirty="0"/>
        </a:p>
      </dgm:t>
    </dgm:pt>
    <dgm:pt modelId="{0DF62EF3-5DE6-4117-A3EF-7D3AAD4C770E}" type="parTrans" cxnId="{B9C8C1AD-3B09-4DD5-96B7-016B31CDF175}">
      <dgm:prSet/>
      <dgm:spPr/>
      <dgm:t>
        <a:bodyPr/>
        <a:lstStyle/>
        <a:p>
          <a:endParaRPr lang="en-US"/>
        </a:p>
      </dgm:t>
    </dgm:pt>
    <dgm:pt modelId="{D58E7C5C-FB8E-4454-AB86-1B1EA1B18A7F}" type="sibTrans" cxnId="{B9C8C1AD-3B09-4DD5-96B7-016B31CDF175}">
      <dgm:prSet/>
      <dgm:spPr/>
      <dgm:t>
        <a:bodyPr/>
        <a:lstStyle/>
        <a:p>
          <a:endParaRPr lang="en-US"/>
        </a:p>
      </dgm:t>
    </dgm:pt>
    <dgm:pt modelId="{920D569A-D373-4AFE-9A41-957CD505C389}">
      <dgm:prSet phldrT="[Text]"/>
      <dgm:spPr/>
      <dgm:t>
        <a:bodyPr/>
        <a:lstStyle/>
        <a:p>
          <a:r>
            <a:rPr lang="tr-TR" b="1" i="0" dirty="0" smtClean="0"/>
            <a:t>Project</a:t>
          </a:r>
          <a:r>
            <a:rPr lang="tr-TR" dirty="0" smtClean="0"/>
            <a:t> </a:t>
          </a:r>
          <a:r>
            <a:rPr lang="tr-TR" b="1" i="0" dirty="0" smtClean="0"/>
            <a:t>Kick-off  in Istanbul, Turkey (Nov 08, 2014) [M1]</a:t>
          </a:r>
          <a:endParaRPr lang="en-US" b="1" i="0" dirty="0"/>
        </a:p>
      </dgm:t>
    </dgm:pt>
    <dgm:pt modelId="{B87FC83F-6451-4793-9109-187F99EE57B8}" type="parTrans" cxnId="{0B0A3125-EF97-4E96-BA8B-DB718E046C6D}">
      <dgm:prSet/>
      <dgm:spPr/>
      <dgm:t>
        <a:bodyPr/>
        <a:lstStyle/>
        <a:p>
          <a:endParaRPr lang="en-US"/>
        </a:p>
      </dgm:t>
    </dgm:pt>
    <dgm:pt modelId="{93C3D843-C1BB-4BBF-8509-989F76B6ADF5}" type="sibTrans" cxnId="{0B0A3125-EF97-4E96-BA8B-DB718E046C6D}">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FAAF0245-F079-4467-B638-626B81320D73}" type="pres">
      <dgm:prSet presAssocID="{CB55FDD5-0894-4661-8228-0800B17FA6A4}" presName="boxAndChildren" presStyleCnt="0"/>
      <dgm:spPr/>
    </dgm:pt>
    <dgm:pt modelId="{6A9C94F1-973F-4888-ADF9-EEA4B379830E}" type="pres">
      <dgm:prSet presAssocID="{CB55FDD5-0894-4661-8228-0800B17FA6A4}" presName="parentTextBox" presStyleLbl="node1" presStyleIdx="0" presStyleCnt="6"/>
      <dgm:spPr/>
      <dgm:t>
        <a:bodyPr/>
        <a:lstStyle/>
        <a:p>
          <a:endParaRPr lang="en-US"/>
        </a:p>
      </dgm:t>
    </dgm:pt>
    <dgm:pt modelId="{2515F569-66D5-494F-9E30-9A63E375D2C0}" type="pres">
      <dgm:prSet presAssocID="{5B0634F5-A821-4B04-A3F9-88131CBEEDC4}" presName="sp" presStyleCnt="0"/>
      <dgm:spPr/>
    </dgm:pt>
    <dgm:pt modelId="{A33B724A-4D09-49ED-8A97-742714F3506C}" type="pres">
      <dgm:prSet presAssocID="{0DEF2101-42C3-4149-B9E4-20F7C07E9C01}" presName="arrowAndChildren" presStyleCnt="0"/>
      <dgm:spPr/>
    </dgm:pt>
    <dgm:pt modelId="{2FDD52E4-C089-4FE0-B14C-A954C22DDD45}" type="pres">
      <dgm:prSet presAssocID="{0DEF2101-42C3-4149-B9E4-20F7C07E9C01}" presName="parentTextArrow" presStyleLbl="node1" presStyleIdx="1" presStyleCnt="6"/>
      <dgm:spPr/>
      <dgm:t>
        <a:bodyPr/>
        <a:lstStyle/>
        <a:p>
          <a:endParaRPr lang="en-US"/>
        </a:p>
      </dgm:t>
    </dgm:pt>
    <dgm:pt modelId="{6031C12C-1E95-4F90-B336-BF66186DA013}" type="pres">
      <dgm:prSet presAssocID="{17E10E45-3D60-4F81-9ED9-66732EA0756B}" presName="sp" presStyleCnt="0"/>
      <dgm:spPr/>
    </dgm:pt>
    <dgm:pt modelId="{433B68B7-1152-469A-A58B-1B5C8A4DF199}" type="pres">
      <dgm:prSet presAssocID="{E3C7E94A-39EB-42F5-B632-4F81A18996DE}" presName="arrowAndChildren" presStyleCnt="0"/>
      <dgm:spPr/>
    </dgm:pt>
    <dgm:pt modelId="{410AC209-7CBD-4F6F-BE35-9EF9EC5E9108}" type="pres">
      <dgm:prSet presAssocID="{E3C7E94A-39EB-42F5-B632-4F81A18996DE}" presName="parentTextArrow" presStyleLbl="node1" presStyleIdx="2" presStyleCnt="6"/>
      <dgm:spPr/>
      <dgm:t>
        <a:bodyPr/>
        <a:lstStyle/>
        <a:p>
          <a:endParaRPr lang="en-US"/>
        </a:p>
      </dgm:t>
    </dgm:pt>
    <dgm:pt modelId="{F38C9193-C366-4F5D-9DA0-F75E83957616}" type="pres">
      <dgm:prSet presAssocID="{D58E7C5C-FB8E-4454-AB86-1B1EA1B18A7F}" presName="sp" presStyleCnt="0"/>
      <dgm:spPr/>
    </dgm:pt>
    <dgm:pt modelId="{A763BA58-DB0A-4C25-9060-532BFC7DBD6F}" type="pres">
      <dgm:prSet presAssocID="{105D83D6-A5DF-47F5-98FD-16585B9FDEA2}" presName="arrowAndChildren" presStyleCnt="0"/>
      <dgm:spPr/>
    </dgm:pt>
    <dgm:pt modelId="{B466B50B-12AF-4501-8D71-563493DDE4D3}" type="pres">
      <dgm:prSet presAssocID="{105D83D6-A5DF-47F5-98FD-16585B9FDEA2}" presName="parentTextArrow" presStyleLbl="node1" presStyleIdx="3" presStyleCnt="6" custLinFactNeighborX="-5710" custLinFactNeighborY="684"/>
      <dgm:spPr/>
      <dgm:t>
        <a:bodyPr/>
        <a:lstStyle/>
        <a:p>
          <a:endParaRPr lang="en-US"/>
        </a:p>
      </dgm:t>
    </dgm:pt>
    <dgm:pt modelId="{4375642E-7785-4D98-B4FF-8766B97EAB31}" type="pres">
      <dgm:prSet presAssocID="{DB98379C-303F-4EBA-97C2-C341F6491F38}" presName="sp" presStyleCnt="0"/>
      <dgm:spPr/>
    </dgm:pt>
    <dgm:pt modelId="{13C4E310-2AF5-4B62-BF52-0DB95CD91583}" type="pres">
      <dgm:prSet presAssocID="{6C6C7592-C6BB-4ED7-B879-AA932CE113AB}" presName="arrowAndChildren" presStyleCnt="0"/>
      <dgm:spPr/>
    </dgm:pt>
    <dgm:pt modelId="{47701EA2-747C-4CD7-BDBB-C0FADD9487F9}" type="pres">
      <dgm:prSet presAssocID="{6C6C7592-C6BB-4ED7-B879-AA932CE113AB}" presName="parentTextArrow" presStyleLbl="node1" presStyleIdx="4" presStyleCnt="6"/>
      <dgm:spPr/>
      <dgm:t>
        <a:bodyPr/>
        <a:lstStyle/>
        <a:p>
          <a:endParaRPr lang="en-US"/>
        </a:p>
      </dgm:t>
    </dgm:pt>
    <dgm:pt modelId="{8056210B-3C80-41E4-BDF4-7FAE81A56C52}" type="pres">
      <dgm:prSet presAssocID="{93C3D843-C1BB-4BBF-8509-989F76B6ADF5}" presName="sp" presStyleCnt="0"/>
      <dgm:spPr/>
    </dgm:pt>
    <dgm:pt modelId="{75F3A41C-4C45-4BFD-B5FA-4B766AD11073}" type="pres">
      <dgm:prSet presAssocID="{920D569A-D373-4AFE-9A41-957CD505C389}" presName="arrowAndChildren" presStyleCnt="0"/>
      <dgm:spPr/>
    </dgm:pt>
    <dgm:pt modelId="{6FAF5F6F-7399-425A-BD3E-0A9B5B972C44}" type="pres">
      <dgm:prSet presAssocID="{920D569A-D373-4AFE-9A41-957CD505C389}" presName="parentTextArrow" presStyleLbl="node1" presStyleIdx="5" presStyleCnt="6"/>
      <dgm:spPr/>
      <dgm:t>
        <a:bodyPr/>
        <a:lstStyle/>
        <a:p>
          <a:endParaRPr lang="en-US"/>
        </a:p>
      </dgm:t>
    </dgm:pt>
  </dgm:ptLst>
  <dgm:cxnLst>
    <dgm:cxn modelId="{047B8036-4BE4-414C-892C-F39333DD0A99}" type="presOf" srcId="{E3C7E94A-39EB-42F5-B632-4F81A18996DE}" destId="{410AC209-7CBD-4F6F-BE35-9EF9EC5E9108}" srcOrd="0" destOrd="0" presId="urn:microsoft.com/office/officeart/2005/8/layout/process4"/>
    <dgm:cxn modelId="{A8827193-7EFE-4AE4-9392-6CB9C68F2C5E}" srcId="{B5CCD443-B867-486D-A80B-A038E815DA2F}" destId="{0DEF2101-42C3-4149-B9E4-20F7C07E9C01}" srcOrd="4" destOrd="0" parTransId="{A5D5F1E8-C76D-423C-AB4B-C521B225A5BF}" sibTransId="{5B0634F5-A821-4B04-A3F9-88131CBEEDC4}"/>
    <dgm:cxn modelId="{E5FA803F-BFC7-416D-8A32-591BD7D2C58E}" srcId="{B5CCD443-B867-486D-A80B-A038E815DA2F}" destId="{CB55FDD5-0894-4661-8228-0800B17FA6A4}" srcOrd="5" destOrd="0" parTransId="{D6D395C4-F987-4F0D-9063-C19F2B839B5B}" sibTransId="{07FF549E-9776-40D6-96E3-A23E6471B465}"/>
    <dgm:cxn modelId="{50F77E55-6C6B-4A06-80FE-2CD2BB4C8A6A}" type="presOf" srcId="{CB55FDD5-0894-4661-8228-0800B17FA6A4}" destId="{6A9C94F1-973F-4888-ADF9-EEA4B379830E}" srcOrd="0" destOrd="0" presId="urn:microsoft.com/office/officeart/2005/8/layout/process4"/>
    <dgm:cxn modelId="{B9C8C1AD-3B09-4DD5-96B7-016B31CDF175}" srcId="{B5CCD443-B867-486D-A80B-A038E815DA2F}" destId="{105D83D6-A5DF-47F5-98FD-16585B9FDEA2}" srcOrd="2" destOrd="0" parTransId="{0DF62EF3-5DE6-4117-A3EF-7D3AAD4C770E}" sibTransId="{D58E7C5C-FB8E-4454-AB86-1B1EA1B18A7F}"/>
    <dgm:cxn modelId="{B029E6D3-3493-44F4-874B-9DC0B1A47D48}" type="presOf" srcId="{105D83D6-A5DF-47F5-98FD-16585B9FDEA2}" destId="{B466B50B-12AF-4501-8D71-563493DDE4D3}" srcOrd="0" destOrd="0" presId="urn:microsoft.com/office/officeart/2005/8/layout/process4"/>
    <dgm:cxn modelId="{642FB327-7F15-4883-93A6-B33E6FF78543}" srcId="{B5CCD443-B867-486D-A80B-A038E815DA2F}" destId="{6C6C7592-C6BB-4ED7-B879-AA932CE113AB}" srcOrd="1" destOrd="0" parTransId="{B8CA6B3E-CB49-4234-A18F-D11019501FB4}" sibTransId="{DB98379C-303F-4EBA-97C2-C341F6491F38}"/>
    <dgm:cxn modelId="{10303B1C-6275-41EC-8E87-7C5872B52CDC}" type="presOf" srcId="{920D569A-D373-4AFE-9A41-957CD505C389}" destId="{6FAF5F6F-7399-425A-BD3E-0A9B5B972C44}" srcOrd="0" destOrd="0" presId="urn:microsoft.com/office/officeart/2005/8/layout/process4"/>
    <dgm:cxn modelId="{0B0A3125-EF97-4E96-BA8B-DB718E046C6D}" srcId="{B5CCD443-B867-486D-A80B-A038E815DA2F}" destId="{920D569A-D373-4AFE-9A41-957CD505C389}" srcOrd="0" destOrd="0" parTransId="{B87FC83F-6451-4793-9109-187F99EE57B8}" sibTransId="{93C3D843-C1BB-4BBF-8509-989F76B6ADF5}"/>
    <dgm:cxn modelId="{6358ECA3-079A-44AB-B25D-0B3966E6FB1A}" type="presOf" srcId="{6C6C7592-C6BB-4ED7-B879-AA932CE113AB}" destId="{47701EA2-747C-4CD7-BDBB-C0FADD9487F9}" srcOrd="0" destOrd="0" presId="urn:microsoft.com/office/officeart/2005/8/layout/process4"/>
    <dgm:cxn modelId="{3DD0CBAF-3FE6-40C9-A267-4C34447CF939}" type="presOf" srcId="{0DEF2101-42C3-4149-B9E4-20F7C07E9C01}" destId="{2FDD52E4-C089-4FE0-B14C-A954C22DDD45}" srcOrd="0" destOrd="0" presId="urn:microsoft.com/office/officeart/2005/8/layout/process4"/>
    <dgm:cxn modelId="{34CD1CC9-1569-4040-8702-21A720BAE0AE}" type="presOf" srcId="{B5CCD443-B867-486D-A80B-A038E815DA2F}" destId="{C132CC66-7709-49D4-ACAE-B53FD4D62D5F}" srcOrd="0" destOrd="0" presId="urn:microsoft.com/office/officeart/2005/8/layout/process4"/>
    <dgm:cxn modelId="{2F1E1781-6F87-453B-B9CB-52C800177BD9}" srcId="{B5CCD443-B867-486D-A80B-A038E815DA2F}" destId="{E3C7E94A-39EB-42F5-B632-4F81A18996DE}" srcOrd="3" destOrd="0" parTransId="{57C8709D-A768-4ED3-8E36-D52FD4AA99E9}" sibTransId="{17E10E45-3D60-4F81-9ED9-66732EA0756B}"/>
    <dgm:cxn modelId="{783F6CAC-905E-4BE6-AFF4-731DF0352F46}" type="presParOf" srcId="{C132CC66-7709-49D4-ACAE-B53FD4D62D5F}" destId="{FAAF0245-F079-4467-B638-626B81320D73}" srcOrd="0" destOrd="0" presId="urn:microsoft.com/office/officeart/2005/8/layout/process4"/>
    <dgm:cxn modelId="{216FBDDE-0ADE-41E3-B66F-192D5A7FAA69}" type="presParOf" srcId="{FAAF0245-F079-4467-B638-626B81320D73}" destId="{6A9C94F1-973F-4888-ADF9-EEA4B379830E}" srcOrd="0" destOrd="0" presId="urn:microsoft.com/office/officeart/2005/8/layout/process4"/>
    <dgm:cxn modelId="{A5DC7979-4E07-4F4D-9EA3-CBACD0F4958A}" type="presParOf" srcId="{C132CC66-7709-49D4-ACAE-B53FD4D62D5F}" destId="{2515F569-66D5-494F-9E30-9A63E375D2C0}" srcOrd="1" destOrd="0" presId="urn:microsoft.com/office/officeart/2005/8/layout/process4"/>
    <dgm:cxn modelId="{C0AFA8E2-7C63-4E15-8FFF-85FBBFBF20BA}" type="presParOf" srcId="{C132CC66-7709-49D4-ACAE-B53FD4D62D5F}" destId="{A33B724A-4D09-49ED-8A97-742714F3506C}" srcOrd="2" destOrd="0" presId="urn:microsoft.com/office/officeart/2005/8/layout/process4"/>
    <dgm:cxn modelId="{A1651D7C-7848-4D8E-A5B4-22FE21A3797C}" type="presParOf" srcId="{A33B724A-4D09-49ED-8A97-742714F3506C}" destId="{2FDD52E4-C089-4FE0-B14C-A954C22DDD45}" srcOrd="0" destOrd="0" presId="urn:microsoft.com/office/officeart/2005/8/layout/process4"/>
    <dgm:cxn modelId="{C220A362-9288-469C-A89B-5D36F7046B78}" type="presParOf" srcId="{C132CC66-7709-49D4-ACAE-B53FD4D62D5F}" destId="{6031C12C-1E95-4F90-B336-BF66186DA013}" srcOrd="3" destOrd="0" presId="urn:microsoft.com/office/officeart/2005/8/layout/process4"/>
    <dgm:cxn modelId="{BECD3EFC-2E20-4E52-A013-7115453F6FCA}" type="presParOf" srcId="{C132CC66-7709-49D4-ACAE-B53FD4D62D5F}" destId="{433B68B7-1152-469A-A58B-1B5C8A4DF199}" srcOrd="4" destOrd="0" presId="urn:microsoft.com/office/officeart/2005/8/layout/process4"/>
    <dgm:cxn modelId="{EE421337-4A4B-42F1-842F-0CBD63BFF536}" type="presParOf" srcId="{433B68B7-1152-469A-A58B-1B5C8A4DF199}" destId="{410AC209-7CBD-4F6F-BE35-9EF9EC5E9108}" srcOrd="0" destOrd="0" presId="urn:microsoft.com/office/officeart/2005/8/layout/process4"/>
    <dgm:cxn modelId="{3EB9E2DE-8BEF-4D18-8409-6208B6A4E0F5}" type="presParOf" srcId="{C132CC66-7709-49D4-ACAE-B53FD4D62D5F}" destId="{F38C9193-C366-4F5D-9DA0-F75E83957616}" srcOrd="5" destOrd="0" presId="urn:microsoft.com/office/officeart/2005/8/layout/process4"/>
    <dgm:cxn modelId="{FB8F446B-23FE-4CAD-9504-A8DFBD4EBCD1}" type="presParOf" srcId="{C132CC66-7709-49D4-ACAE-B53FD4D62D5F}" destId="{A763BA58-DB0A-4C25-9060-532BFC7DBD6F}" srcOrd="6" destOrd="0" presId="urn:microsoft.com/office/officeart/2005/8/layout/process4"/>
    <dgm:cxn modelId="{118AEB95-E584-4FFC-8655-E1148B1AF167}" type="presParOf" srcId="{A763BA58-DB0A-4C25-9060-532BFC7DBD6F}" destId="{B466B50B-12AF-4501-8D71-563493DDE4D3}" srcOrd="0" destOrd="0" presId="urn:microsoft.com/office/officeart/2005/8/layout/process4"/>
    <dgm:cxn modelId="{BC6F9DAE-FBB6-4CC3-8BA1-810E6FC190D0}" type="presParOf" srcId="{C132CC66-7709-49D4-ACAE-B53FD4D62D5F}" destId="{4375642E-7785-4D98-B4FF-8766B97EAB31}" srcOrd="7" destOrd="0" presId="urn:microsoft.com/office/officeart/2005/8/layout/process4"/>
    <dgm:cxn modelId="{4FBA6FB9-C294-4630-88F2-A134219CD7EC}" type="presParOf" srcId="{C132CC66-7709-49D4-ACAE-B53FD4D62D5F}" destId="{13C4E310-2AF5-4B62-BF52-0DB95CD91583}" srcOrd="8" destOrd="0" presId="urn:microsoft.com/office/officeart/2005/8/layout/process4"/>
    <dgm:cxn modelId="{296EF3F7-5A3D-43AE-A8DA-81CC28436724}" type="presParOf" srcId="{13C4E310-2AF5-4B62-BF52-0DB95CD91583}" destId="{47701EA2-747C-4CD7-BDBB-C0FADD9487F9}" srcOrd="0" destOrd="0" presId="urn:microsoft.com/office/officeart/2005/8/layout/process4"/>
    <dgm:cxn modelId="{E829AA8B-0D3A-44A6-B4C8-42F1F5281737}" type="presParOf" srcId="{C132CC66-7709-49D4-ACAE-B53FD4D62D5F}" destId="{8056210B-3C80-41E4-BDF4-7FAE81A56C52}" srcOrd="9" destOrd="0" presId="urn:microsoft.com/office/officeart/2005/8/layout/process4"/>
    <dgm:cxn modelId="{97CB944C-E70E-486F-ABB4-EB2B1102BF0E}" type="presParOf" srcId="{C132CC66-7709-49D4-ACAE-B53FD4D62D5F}" destId="{75F3A41C-4C45-4BFD-B5FA-4B766AD11073}" srcOrd="10" destOrd="0" presId="urn:microsoft.com/office/officeart/2005/8/layout/process4"/>
    <dgm:cxn modelId="{5E7526C8-73E2-4AB3-978F-66C8D7DB5C15}" type="presParOf" srcId="{75F3A41C-4C45-4BFD-B5FA-4B766AD11073}" destId="{6FAF5F6F-7399-425A-BD3E-0A9B5B972C4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CD443-B867-486D-A80B-A038E815DA2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CB55FDD5-0894-4661-8228-0800B17FA6A4}">
      <dgm:prSet phldrT="[Text]"/>
      <dgm:spPr/>
      <dgm:t>
        <a:bodyPr/>
        <a:lstStyle/>
        <a:p>
          <a:r>
            <a:rPr lang="en-US" b="1" i="0" dirty="0" smtClean="0"/>
            <a:t>The 5th International ModelWriter Workshop in Ludwigsburg, Germany</a:t>
          </a:r>
          <a:r>
            <a:rPr lang="tr-TR" b="1" i="0" dirty="0" smtClean="0"/>
            <a:t> (</a:t>
          </a:r>
          <a:r>
            <a:rPr lang="en-US" b="1" i="0" dirty="0" smtClean="0"/>
            <a:t>Nov 2</a:t>
          </a:r>
          <a:r>
            <a:rPr lang="tr-TR" b="1" i="0" dirty="0" smtClean="0"/>
            <a:t>-5</a:t>
          </a:r>
          <a:r>
            <a:rPr lang="en-US" b="1" i="0" dirty="0" smtClean="0"/>
            <a:t>, 2015</a:t>
          </a:r>
          <a:r>
            <a:rPr lang="tr-TR" b="1" i="0" dirty="0" smtClean="0"/>
            <a:t>) [M14]</a:t>
          </a:r>
        </a:p>
      </dgm:t>
    </dgm:pt>
    <dgm:pt modelId="{D6D395C4-F987-4F0D-9063-C19F2B839B5B}" type="parTrans" cxnId="{E5FA803F-BFC7-416D-8A32-591BD7D2C58E}">
      <dgm:prSet/>
      <dgm:spPr/>
      <dgm:t>
        <a:bodyPr/>
        <a:lstStyle/>
        <a:p>
          <a:endParaRPr lang="en-US"/>
        </a:p>
      </dgm:t>
    </dgm:pt>
    <dgm:pt modelId="{07FF549E-9776-40D6-96E3-A23E6471B465}" type="sibTrans" cxnId="{E5FA803F-BFC7-416D-8A32-591BD7D2C58E}">
      <dgm:prSet/>
      <dgm:spPr/>
      <dgm:t>
        <a:bodyPr/>
        <a:lstStyle/>
        <a:p>
          <a:endParaRPr lang="en-US"/>
        </a:p>
      </dgm:t>
    </dgm:pt>
    <dgm:pt modelId="{9B8D54D4-AA03-4114-8443-539BAF199372}">
      <dgm:prSet phldrT="[Text]"/>
      <dgm:spPr>
        <a:ln>
          <a:prstDash val="dash"/>
        </a:ln>
      </dgm:spPr>
      <dgm:t>
        <a:bodyPr/>
        <a:lstStyle/>
        <a:p>
          <a:r>
            <a:rPr lang="en-US" b="1" i="0" dirty="0" smtClean="0"/>
            <a:t>The </a:t>
          </a:r>
          <a:r>
            <a:rPr lang="tr-TR" b="1" i="0" dirty="0" smtClean="0"/>
            <a:t>6th</a:t>
          </a:r>
          <a:r>
            <a:rPr lang="en-US" b="1" i="0" dirty="0" smtClean="0"/>
            <a:t> International ModelWriter Workshop in </a:t>
          </a:r>
          <a:r>
            <a:rPr lang="tr-TR" b="1" i="0" dirty="0" smtClean="0"/>
            <a:t>Paris</a:t>
          </a:r>
          <a:r>
            <a:rPr lang="en-US" b="1" i="0" dirty="0" smtClean="0"/>
            <a:t>,</a:t>
          </a:r>
          <a:r>
            <a:rPr lang="tr-TR" b="1" i="0" dirty="0" smtClean="0"/>
            <a:t> France (Feb</a:t>
          </a:r>
          <a:r>
            <a:rPr lang="en-US" b="1" i="0" dirty="0" smtClean="0"/>
            <a:t> </a:t>
          </a:r>
          <a:r>
            <a:rPr lang="tr-TR" b="1" i="0" dirty="0" smtClean="0"/>
            <a:t>15-16</a:t>
          </a:r>
          <a:r>
            <a:rPr lang="en-US" b="1" i="0" dirty="0" smtClean="0"/>
            <a:t>, 201</a:t>
          </a:r>
          <a:r>
            <a:rPr lang="tr-TR" b="1" i="0" dirty="0" smtClean="0"/>
            <a:t>6) [M17]</a:t>
          </a:r>
        </a:p>
      </dgm:t>
    </dgm:pt>
    <dgm:pt modelId="{65D14CBB-21E4-4F65-9755-4C57D38B56E3}" type="parTrans" cxnId="{5E29B580-577D-40FB-843E-C31CB51936AC}">
      <dgm:prSet/>
      <dgm:spPr/>
      <dgm:t>
        <a:bodyPr/>
        <a:lstStyle/>
        <a:p>
          <a:endParaRPr lang="en-US"/>
        </a:p>
      </dgm:t>
    </dgm:pt>
    <dgm:pt modelId="{6A037751-B154-4DF7-97C1-8C5BA8328897}" type="sibTrans" cxnId="{5E29B580-577D-40FB-843E-C31CB51936AC}">
      <dgm:prSet/>
      <dgm:spPr/>
      <dgm:t>
        <a:bodyPr/>
        <a:lstStyle/>
        <a:p>
          <a:endParaRPr lang="en-US"/>
        </a:p>
      </dgm:t>
    </dgm:pt>
    <dgm:pt modelId="{3558BB7D-6EDE-4DEE-9D3E-9A6E9894BFB0}">
      <dgm:prSet phldrT="[Text]"/>
      <dgm:spPr/>
      <dgm:t>
        <a:bodyPr/>
        <a:lstStyle/>
        <a:p>
          <a:r>
            <a:rPr lang="tr-TR" b="1" i="0" dirty="0" smtClean="0"/>
            <a:t>ITEA3 Assume-Project Kick-off in Berlin, Germany (Oct 1-2 2015) [M13]</a:t>
          </a:r>
        </a:p>
      </dgm:t>
    </dgm:pt>
    <dgm:pt modelId="{306A34D0-3164-46DF-A6E8-6BF73462ECC6}" type="parTrans" cxnId="{795D5B5C-D121-43B2-99F8-7985CE3D6866}">
      <dgm:prSet/>
      <dgm:spPr/>
      <dgm:t>
        <a:bodyPr/>
        <a:lstStyle/>
        <a:p>
          <a:endParaRPr lang="en-US"/>
        </a:p>
      </dgm:t>
    </dgm:pt>
    <dgm:pt modelId="{77FD8EA6-8EDE-4133-A469-D463413CF811}" type="sibTrans" cxnId="{795D5B5C-D121-43B2-99F8-7985CE3D6866}">
      <dgm:prSet/>
      <dgm:spPr/>
      <dgm:t>
        <a:bodyPr/>
        <a:lstStyle/>
        <a:p>
          <a:endParaRPr lang="en-US"/>
        </a:p>
      </dgm:t>
    </dgm:pt>
    <dgm:pt modelId="{C132CC66-7709-49D4-ACAE-B53FD4D62D5F}" type="pres">
      <dgm:prSet presAssocID="{B5CCD443-B867-486D-A80B-A038E815DA2F}" presName="Name0" presStyleCnt="0">
        <dgm:presLayoutVars>
          <dgm:dir/>
          <dgm:animLvl val="lvl"/>
          <dgm:resizeHandles val="exact"/>
        </dgm:presLayoutVars>
      </dgm:prSet>
      <dgm:spPr/>
      <dgm:t>
        <a:bodyPr/>
        <a:lstStyle/>
        <a:p>
          <a:endParaRPr lang="en-US"/>
        </a:p>
      </dgm:t>
    </dgm:pt>
    <dgm:pt modelId="{8052FC2B-1325-4E1C-B15F-6741598078B0}" type="pres">
      <dgm:prSet presAssocID="{9B8D54D4-AA03-4114-8443-539BAF199372}" presName="boxAndChildren" presStyleCnt="0"/>
      <dgm:spPr/>
    </dgm:pt>
    <dgm:pt modelId="{AB258170-731F-45E5-BB1E-AEB7C2FA9AC8}" type="pres">
      <dgm:prSet presAssocID="{9B8D54D4-AA03-4114-8443-539BAF199372}" presName="parentTextBox" presStyleLbl="node1" presStyleIdx="0" presStyleCnt="3"/>
      <dgm:spPr/>
      <dgm:t>
        <a:bodyPr/>
        <a:lstStyle/>
        <a:p>
          <a:endParaRPr lang="en-US"/>
        </a:p>
      </dgm:t>
    </dgm:pt>
    <dgm:pt modelId="{A7F84216-6CDA-45A0-A1ED-4B35A894CB69}" type="pres">
      <dgm:prSet presAssocID="{07FF549E-9776-40D6-96E3-A23E6471B465}" presName="sp" presStyleCnt="0"/>
      <dgm:spPr/>
    </dgm:pt>
    <dgm:pt modelId="{CDC2B3E9-39A2-4B7D-BBD9-7AD079133E62}" type="pres">
      <dgm:prSet presAssocID="{CB55FDD5-0894-4661-8228-0800B17FA6A4}" presName="arrowAndChildren" presStyleCnt="0"/>
      <dgm:spPr/>
    </dgm:pt>
    <dgm:pt modelId="{0532ECD2-1896-48FB-A9B4-7B22262BF3AA}" type="pres">
      <dgm:prSet presAssocID="{CB55FDD5-0894-4661-8228-0800B17FA6A4}" presName="parentTextArrow" presStyleLbl="node1" presStyleIdx="1" presStyleCnt="3"/>
      <dgm:spPr/>
      <dgm:t>
        <a:bodyPr/>
        <a:lstStyle/>
        <a:p>
          <a:endParaRPr lang="en-US"/>
        </a:p>
      </dgm:t>
    </dgm:pt>
    <dgm:pt modelId="{143FE6BD-EE3D-4873-8927-3381E7965CCC}" type="pres">
      <dgm:prSet presAssocID="{77FD8EA6-8EDE-4133-A469-D463413CF811}" presName="sp" presStyleCnt="0"/>
      <dgm:spPr/>
    </dgm:pt>
    <dgm:pt modelId="{850DAC3A-667D-4FB0-ABA5-81863D969B1C}" type="pres">
      <dgm:prSet presAssocID="{3558BB7D-6EDE-4DEE-9D3E-9A6E9894BFB0}" presName="arrowAndChildren" presStyleCnt="0"/>
      <dgm:spPr/>
    </dgm:pt>
    <dgm:pt modelId="{1B89EFA6-8313-4D15-BE80-A246A490EC8B}" type="pres">
      <dgm:prSet presAssocID="{3558BB7D-6EDE-4DEE-9D3E-9A6E9894BFB0}" presName="parentTextArrow" presStyleLbl="node1" presStyleIdx="2" presStyleCnt="3"/>
      <dgm:spPr/>
      <dgm:t>
        <a:bodyPr/>
        <a:lstStyle/>
        <a:p>
          <a:endParaRPr lang="en-US"/>
        </a:p>
      </dgm:t>
    </dgm:pt>
  </dgm:ptLst>
  <dgm:cxnLst>
    <dgm:cxn modelId="{795D5B5C-D121-43B2-99F8-7985CE3D6866}" srcId="{B5CCD443-B867-486D-A80B-A038E815DA2F}" destId="{3558BB7D-6EDE-4DEE-9D3E-9A6E9894BFB0}" srcOrd="0" destOrd="0" parTransId="{306A34D0-3164-46DF-A6E8-6BF73462ECC6}" sibTransId="{77FD8EA6-8EDE-4133-A469-D463413CF811}"/>
    <dgm:cxn modelId="{318F0BCA-B0D2-4D2E-8F9C-CD45E6352C55}" type="presOf" srcId="{B5CCD443-B867-486D-A80B-A038E815DA2F}" destId="{C132CC66-7709-49D4-ACAE-B53FD4D62D5F}" srcOrd="0" destOrd="0" presId="urn:microsoft.com/office/officeart/2005/8/layout/process4"/>
    <dgm:cxn modelId="{5E29B580-577D-40FB-843E-C31CB51936AC}" srcId="{B5CCD443-B867-486D-A80B-A038E815DA2F}" destId="{9B8D54D4-AA03-4114-8443-539BAF199372}" srcOrd="2" destOrd="0" parTransId="{65D14CBB-21E4-4F65-9755-4C57D38B56E3}" sibTransId="{6A037751-B154-4DF7-97C1-8C5BA8328897}"/>
    <dgm:cxn modelId="{CFDE4371-1204-4259-9FC1-10AB1B070C0F}" type="presOf" srcId="{CB55FDD5-0894-4661-8228-0800B17FA6A4}" destId="{0532ECD2-1896-48FB-A9B4-7B22262BF3AA}" srcOrd="0" destOrd="0" presId="urn:microsoft.com/office/officeart/2005/8/layout/process4"/>
    <dgm:cxn modelId="{E5FA803F-BFC7-416D-8A32-591BD7D2C58E}" srcId="{B5CCD443-B867-486D-A80B-A038E815DA2F}" destId="{CB55FDD5-0894-4661-8228-0800B17FA6A4}" srcOrd="1" destOrd="0" parTransId="{D6D395C4-F987-4F0D-9063-C19F2B839B5B}" sibTransId="{07FF549E-9776-40D6-96E3-A23E6471B465}"/>
    <dgm:cxn modelId="{FD9F527C-55D8-4023-BBE1-D5BF77E6D45B}" type="presOf" srcId="{9B8D54D4-AA03-4114-8443-539BAF199372}" destId="{AB258170-731F-45E5-BB1E-AEB7C2FA9AC8}" srcOrd="0" destOrd="0" presId="urn:microsoft.com/office/officeart/2005/8/layout/process4"/>
    <dgm:cxn modelId="{5043E957-1F2D-4419-8327-2E977E3BA004}" type="presOf" srcId="{3558BB7D-6EDE-4DEE-9D3E-9A6E9894BFB0}" destId="{1B89EFA6-8313-4D15-BE80-A246A490EC8B}" srcOrd="0" destOrd="0" presId="urn:microsoft.com/office/officeart/2005/8/layout/process4"/>
    <dgm:cxn modelId="{106D3DB1-C251-457F-B062-CDE9482C2DAE}" type="presParOf" srcId="{C132CC66-7709-49D4-ACAE-B53FD4D62D5F}" destId="{8052FC2B-1325-4E1C-B15F-6741598078B0}" srcOrd="0" destOrd="0" presId="urn:microsoft.com/office/officeart/2005/8/layout/process4"/>
    <dgm:cxn modelId="{502FB72B-A774-446D-A30F-14E19D0AB8D8}" type="presParOf" srcId="{8052FC2B-1325-4E1C-B15F-6741598078B0}" destId="{AB258170-731F-45E5-BB1E-AEB7C2FA9AC8}" srcOrd="0" destOrd="0" presId="urn:microsoft.com/office/officeart/2005/8/layout/process4"/>
    <dgm:cxn modelId="{01FF77C6-5AD6-4B3B-B3B3-9B0C4A556D15}" type="presParOf" srcId="{C132CC66-7709-49D4-ACAE-B53FD4D62D5F}" destId="{A7F84216-6CDA-45A0-A1ED-4B35A894CB69}" srcOrd="1" destOrd="0" presId="urn:microsoft.com/office/officeart/2005/8/layout/process4"/>
    <dgm:cxn modelId="{AA1F6B94-B75E-4A47-9B4C-BE05128E3171}" type="presParOf" srcId="{C132CC66-7709-49D4-ACAE-B53FD4D62D5F}" destId="{CDC2B3E9-39A2-4B7D-BBD9-7AD079133E62}" srcOrd="2" destOrd="0" presId="urn:microsoft.com/office/officeart/2005/8/layout/process4"/>
    <dgm:cxn modelId="{8EFAAD02-B487-4678-8DE4-FCD7CA079DD1}" type="presParOf" srcId="{CDC2B3E9-39A2-4B7D-BBD9-7AD079133E62}" destId="{0532ECD2-1896-48FB-A9B4-7B22262BF3AA}" srcOrd="0" destOrd="0" presId="urn:microsoft.com/office/officeart/2005/8/layout/process4"/>
    <dgm:cxn modelId="{5244078B-DE29-41C5-967C-10E3EDD04018}" type="presParOf" srcId="{C132CC66-7709-49D4-ACAE-B53FD4D62D5F}" destId="{143FE6BD-EE3D-4873-8927-3381E7965CCC}" srcOrd="3" destOrd="0" presId="urn:microsoft.com/office/officeart/2005/8/layout/process4"/>
    <dgm:cxn modelId="{35C60EEE-7EB0-40EF-B9E9-28402E6971A6}" type="presParOf" srcId="{C132CC66-7709-49D4-ACAE-B53FD4D62D5F}" destId="{850DAC3A-667D-4FB0-ABA5-81863D969B1C}" srcOrd="4" destOrd="0" presId="urn:microsoft.com/office/officeart/2005/8/layout/process4"/>
    <dgm:cxn modelId="{84C82074-CB7B-41DD-A8F2-76D8B6A1A6C4}" type="presParOf" srcId="{850DAC3A-667D-4FB0-ABA5-81863D969B1C}" destId="{1B89EFA6-8313-4D15-BE80-A246A490EC8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FFE7F54-4A75-4221-AB11-CF5C19620C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9B5E87A8-B376-484E-BB95-19C73E9286AE}">
      <dgm:prSet custT="1"/>
      <dgm:spPr/>
      <dgm:t>
        <a:bodyPr/>
        <a:lstStyle/>
        <a:p>
          <a:pPr rtl="0"/>
          <a:r>
            <a:rPr lang="en-GB" sz="1400" baseline="0" dirty="0" smtClean="0"/>
            <a:t>Mailing lists</a:t>
          </a:r>
          <a:endParaRPr lang="en-US" sz="1400" dirty="0"/>
        </a:p>
      </dgm:t>
    </dgm:pt>
    <dgm:pt modelId="{785A8185-F927-4A4B-A9BC-97B9D9E3FFF8}" type="parTrans" cxnId="{A3B672EF-D100-4845-A5E7-551C165EB7B3}">
      <dgm:prSet/>
      <dgm:spPr/>
      <dgm:t>
        <a:bodyPr/>
        <a:lstStyle/>
        <a:p>
          <a:endParaRPr lang="en-US" sz="2800"/>
        </a:p>
      </dgm:t>
    </dgm:pt>
    <dgm:pt modelId="{2C2B8FA0-4EAA-4FA6-92C0-EE6A5F3E1617}" type="sibTrans" cxnId="{A3B672EF-D100-4845-A5E7-551C165EB7B3}">
      <dgm:prSet/>
      <dgm:spPr/>
      <dgm:t>
        <a:bodyPr/>
        <a:lstStyle/>
        <a:p>
          <a:endParaRPr lang="en-US" sz="2800"/>
        </a:p>
      </dgm:t>
    </dgm:pt>
    <dgm:pt modelId="{CFE3E075-A0C5-4545-8BA0-26CC017AE49D}">
      <dgm:prSet custT="1"/>
      <dgm:spPr/>
      <dgm:t>
        <a:bodyPr/>
        <a:lstStyle/>
        <a:p>
          <a:pPr rtl="0"/>
          <a:r>
            <a:rPr lang="en-GB" sz="1400" baseline="0" dirty="0" smtClean="0"/>
            <a:t>Source Code Management</a:t>
          </a:r>
          <a:endParaRPr lang="en-US" sz="1400" dirty="0"/>
        </a:p>
      </dgm:t>
    </dgm:pt>
    <dgm:pt modelId="{2D63F26D-DB08-45AE-8829-358FF400ADB8}" type="parTrans" cxnId="{CF99719C-DF62-4F8A-B735-37849802FAC7}">
      <dgm:prSet/>
      <dgm:spPr/>
      <dgm:t>
        <a:bodyPr/>
        <a:lstStyle/>
        <a:p>
          <a:endParaRPr lang="en-US" sz="2800"/>
        </a:p>
      </dgm:t>
    </dgm:pt>
    <dgm:pt modelId="{1EEA8FC7-7ABE-479B-829E-190AD49E1030}" type="sibTrans" cxnId="{CF99719C-DF62-4F8A-B735-37849802FAC7}">
      <dgm:prSet/>
      <dgm:spPr/>
      <dgm:t>
        <a:bodyPr/>
        <a:lstStyle/>
        <a:p>
          <a:endParaRPr lang="en-US" sz="2800"/>
        </a:p>
      </dgm:t>
    </dgm:pt>
    <dgm:pt modelId="{C5EFCD0C-7053-4282-883B-1D800A04FD9F}">
      <dgm:prSet custT="1"/>
      <dgm:spPr/>
      <dgm:t>
        <a:bodyPr/>
        <a:lstStyle/>
        <a:p>
          <a:pPr rtl="0"/>
          <a:r>
            <a:rPr lang="tr-TR" sz="1400" baseline="0" dirty="0" smtClean="0"/>
            <a:t>Document</a:t>
          </a:r>
          <a:r>
            <a:rPr lang="en-GB" sz="1400" baseline="0" dirty="0" smtClean="0"/>
            <a:t> </a:t>
          </a:r>
          <a:r>
            <a:rPr lang="en-GB" sz="1400" baseline="0" dirty="0" smtClean="0"/>
            <a:t>management</a:t>
          </a:r>
          <a:endParaRPr lang="en-US" sz="1400" dirty="0"/>
        </a:p>
      </dgm:t>
    </dgm:pt>
    <dgm:pt modelId="{5DBB5A43-A068-4D30-9A9E-7DB3CBD46027}" type="parTrans" cxnId="{F51E4700-3D2B-47FD-835D-0B2AE533ACA7}">
      <dgm:prSet/>
      <dgm:spPr/>
      <dgm:t>
        <a:bodyPr/>
        <a:lstStyle/>
        <a:p>
          <a:endParaRPr lang="en-US" sz="2800"/>
        </a:p>
      </dgm:t>
    </dgm:pt>
    <dgm:pt modelId="{9519E7ED-BD99-4544-9CAA-6810A98E1C29}" type="sibTrans" cxnId="{F51E4700-3D2B-47FD-835D-0B2AE533ACA7}">
      <dgm:prSet/>
      <dgm:spPr/>
      <dgm:t>
        <a:bodyPr/>
        <a:lstStyle/>
        <a:p>
          <a:endParaRPr lang="en-US" sz="2800"/>
        </a:p>
      </dgm:t>
    </dgm:pt>
    <dgm:pt modelId="{8ECA636D-AE5E-439B-B1FF-952062ECCCEF}">
      <dgm:prSet custT="1"/>
      <dgm:spPr/>
      <dgm:t>
        <a:bodyPr/>
        <a:lstStyle/>
        <a:p>
          <a:pPr rtl="0"/>
          <a:r>
            <a:rPr lang="en-GB" sz="1400" baseline="0" dirty="0" smtClean="0"/>
            <a:t>Scrum Management</a:t>
          </a:r>
          <a:endParaRPr lang="en-US" sz="1400" dirty="0"/>
        </a:p>
      </dgm:t>
    </dgm:pt>
    <dgm:pt modelId="{C4A3E3D5-3696-4B94-B9CC-D995352BD05B}" type="parTrans" cxnId="{5FB942C7-3D55-45E5-9154-D32B53666368}">
      <dgm:prSet/>
      <dgm:spPr/>
      <dgm:t>
        <a:bodyPr/>
        <a:lstStyle/>
        <a:p>
          <a:endParaRPr lang="en-US" sz="2800"/>
        </a:p>
      </dgm:t>
    </dgm:pt>
    <dgm:pt modelId="{1740B3DE-F203-439B-8573-F5F280572962}" type="sibTrans" cxnId="{5FB942C7-3D55-45E5-9154-D32B53666368}">
      <dgm:prSet/>
      <dgm:spPr/>
      <dgm:t>
        <a:bodyPr/>
        <a:lstStyle/>
        <a:p>
          <a:endParaRPr lang="en-US" sz="2800"/>
        </a:p>
      </dgm:t>
    </dgm:pt>
    <dgm:pt modelId="{9ADA8CB9-AA79-4CD0-A69B-D17785EE05A4}">
      <dgm:prSet custT="1"/>
      <dgm:spPr/>
      <dgm:t>
        <a:bodyPr/>
        <a:lstStyle/>
        <a:p>
          <a:pPr rtl="0"/>
          <a:r>
            <a:rPr lang="en-GB" sz="1400" baseline="0" dirty="0" smtClean="0"/>
            <a:t>Issue </a:t>
          </a:r>
          <a:r>
            <a:rPr lang="tr-TR" sz="1400" baseline="0" dirty="0" smtClean="0"/>
            <a:t>Management </a:t>
          </a:r>
          <a:r>
            <a:rPr lang="en-GB" sz="1400" baseline="0" dirty="0" smtClean="0"/>
            <a:t>and Bug Tracking:</a:t>
          </a:r>
          <a:endParaRPr lang="en-US" sz="1400" dirty="0"/>
        </a:p>
      </dgm:t>
    </dgm:pt>
    <dgm:pt modelId="{146983A9-84D1-4B1B-8E8D-678525B1DCF5}" type="parTrans" cxnId="{A143F32E-755F-4342-9D18-B0A0BCC3C549}">
      <dgm:prSet/>
      <dgm:spPr/>
      <dgm:t>
        <a:bodyPr/>
        <a:lstStyle/>
        <a:p>
          <a:endParaRPr lang="en-US" sz="2800"/>
        </a:p>
      </dgm:t>
    </dgm:pt>
    <dgm:pt modelId="{302E90E2-BEAB-4694-93F2-DFA00953DE61}" type="sibTrans" cxnId="{A143F32E-755F-4342-9D18-B0A0BCC3C549}">
      <dgm:prSet/>
      <dgm:spPr/>
      <dgm:t>
        <a:bodyPr/>
        <a:lstStyle/>
        <a:p>
          <a:endParaRPr lang="en-US" sz="2800"/>
        </a:p>
      </dgm:t>
    </dgm:pt>
    <dgm:pt modelId="{E66EBA3E-5920-461D-AB65-8D80994B1260}">
      <dgm:prSet custT="1"/>
      <dgm:spPr/>
      <dgm:t>
        <a:bodyPr/>
        <a:lstStyle/>
        <a:p>
          <a:pPr rtl="0"/>
          <a:r>
            <a:rPr lang="en-GB" sz="1400" baseline="0" dirty="0" smtClean="0"/>
            <a:t>GitHub.com/</a:t>
          </a:r>
          <a:r>
            <a:rPr lang="tr-TR" sz="1400" baseline="0" dirty="0" smtClean="0"/>
            <a:t> </a:t>
          </a:r>
          <a:r>
            <a:rPr lang="en-GB" sz="1400" baseline="0" dirty="0" err="1" smtClean="0"/>
            <a:t>modelwriter</a:t>
          </a:r>
          <a:endParaRPr lang="en-US" sz="1400" dirty="0"/>
        </a:p>
      </dgm:t>
    </dgm:pt>
    <dgm:pt modelId="{7EC03536-8772-4537-B4E6-4704508F31C7}" type="parTrans" cxnId="{65083362-6675-442A-A632-310CBFB444AB}">
      <dgm:prSet/>
      <dgm:spPr/>
      <dgm:t>
        <a:bodyPr/>
        <a:lstStyle/>
        <a:p>
          <a:endParaRPr lang="en-US" sz="2800"/>
        </a:p>
      </dgm:t>
    </dgm:pt>
    <dgm:pt modelId="{D5FDA0AC-1B5B-4B9A-B470-14AEB7E69381}" type="sibTrans" cxnId="{65083362-6675-442A-A632-310CBFB444AB}">
      <dgm:prSet/>
      <dgm:spPr/>
      <dgm:t>
        <a:bodyPr/>
        <a:lstStyle/>
        <a:p>
          <a:endParaRPr lang="en-US" sz="2800"/>
        </a:p>
      </dgm:t>
    </dgm:pt>
    <dgm:pt modelId="{D0BD0854-B8DD-448E-ADE0-0F8FD92988BB}">
      <dgm:prSet custT="1"/>
      <dgm:spPr/>
      <dgm:t>
        <a:bodyPr/>
        <a:lstStyle/>
        <a:p>
          <a:pPr rtl="0"/>
          <a:r>
            <a:rPr lang="en-GB" sz="1400" baseline="0" dirty="0" smtClean="0"/>
            <a:t>Google </a:t>
          </a:r>
          <a:r>
            <a:rPr lang="tr-TR" sz="1400" baseline="0" dirty="0" smtClean="0"/>
            <a:t>Docs </a:t>
          </a:r>
          <a:r>
            <a:rPr lang="en-GB" sz="1400" baseline="0" dirty="0" smtClean="0"/>
            <a:t>and GitHub</a:t>
          </a:r>
          <a:endParaRPr lang="en-US" sz="1400" dirty="0"/>
        </a:p>
      </dgm:t>
    </dgm:pt>
    <dgm:pt modelId="{033C0334-D4A2-453C-B71A-E1C2AAB14ADE}" type="parTrans" cxnId="{8EC1B151-1E3F-43C9-88FA-8C0614030C44}">
      <dgm:prSet/>
      <dgm:spPr/>
      <dgm:t>
        <a:bodyPr/>
        <a:lstStyle/>
        <a:p>
          <a:endParaRPr lang="en-US" sz="2800"/>
        </a:p>
      </dgm:t>
    </dgm:pt>
    <dgm:pt modelId="{407236AE-CDC0-4AE4-B7D6-12016D65DAF2}" type="sibTrans" cxnId="{8EC1B151-1E3F-43C9-88FA-8C0614030C44}">
      <dgm:prSet/>
      <dgm:spPr/>
      <dgm:t>
        <a:bodyPr/>
        <a:lstStyle/>
        <a:p>
          <a:endParaRPr lang="en-US" sz="2800"/>
        </a:p>
      </dgm:t>
    </dgm:pt>
    <dgm:pt modelId="{FD93A377-A28C-46BA-AB56-53AB580A7A34}">
      <dgm:prSet custT="1"/>
      <dgm:spPr/>
      <dgm:t>
        <a:bodyPr/>
        <a:lstStyle/>
        <a:p>
          <a:pPr rtl="0"/>
          <a:r>
            <a:rPr lang="en-GB" sz="1400" baseline="0" dirty="0" smtClean="0"/>
            <a:t>Waffle and GitHub</a:t>
          </a:r>
          <a:endParaRPr lang="en-US" sz="1400" dirty="0"/>
        </a:p>
      </dgm:t>
    </dgm:pt>
    <dgm:pt modelId="{1E57733F-6779-484B-85A5-0095E30AAEF3}" type="parTrans" cxnId="{12C52018-C647-44A8-A3D2-BFFC65BD44DC}">
      <dgm:prSet/>
      <dgm:spPr/>
      <dgm:t>
        <a:bodyPr/>
        <a:lstStyle/>
        <a:p>
          <a:endParaRPr lang="en-US" sz="2800"/>
        </a:p>
      </dgm:t>
    </dgm:pt>
    <dgm:pt modelId="{DE8A4AC7-3140-470C-BAA4-7B7262A799FE}" type="sibTrans" cxnId="{12C52018-C647-44A8-A3D2-BFFC65BD44DC}">
      <dgm:prSet/>
      <dgm:spPr/>
      <dgm:t>
        <a:bodyPr/>
        <a:lstStyle/>
        <a:p>
          <a:endParaRPr lang="en-US" sz="2800"/>
        </a:p>
      </dgm:t>
    </dgm:pt>
    <dgm:pt modelId="{3E239430-18C5-495D-BA19-C3AE1C723E60}">
      <dgm:prSet custT="1"/>
      <dgm:spPr/>
      <dgm:t>
        <a:bodyPr/>
        <a:lstStyle/>
        <a:p>
          <a:pPr rtl="0"/>
          <a:r>
            <a:rPr lang="en-GB" sz="1400" baseline="0" dirty="0" smtClean="0"/>
            <a:t>GitHub</a:t>
          </a:r>
          <a:endParaRPr lang="en-US" sz="1400" dirty="0"/>
        </a:p>
      </dgm:t>
    </dgm:pt>
    <dgm:pt modelId="{46727269-4937-446A-8C97-5DB7F8BD7A11}" type="parTrans" cxnId="{6CD9BEB0-0FEC-4156-B5DC-AB4A11C2C3E8}">
      <dgm:prSet/>
      <dgm:spPr/>
      <dgm:t>
        <a:bodyPr/>
        <a:lstStyle/>
        <a:p>
          <a:endParaRPr lang="en-US" sz="2800"/>
        </a:p>
      </dgm:t>
    </dgm:pt>
    <dgm:pt modelId="{A91E62D8-9A13-42A6-8D81-DA9C72EB19C8}" type="sibTrans" cxnId="{6CD9BEB0-0FEC-4156-B5DC-AB4A11C2C3E8}">
      <dgm:prSet/>
      <dgm:spPr/>
      <dgm:t>
        <a:bodyPr/>
        <a:lstStyle/>
        <a:p>
          <a:endParaRPr lang="en-US" sz="2800"/>
        </a:p>
      </dgm:t>
    </dgm:pt>
    <dgm:pt modelId="{6F4E02F2-B926-400D-9FC6-8AAFBEFBB06D}">
      <dgm:prSet custT="1"/>
      <dgm:spPr/>
      <dgm:t>
        <a:bodyPr/>
        <a:lstStyle/>
        <a:p>
          <a:pPr rtl="0"/>
          <a:r>
            <a:rPr lang="tr-TR" sz="1800" dirty="0" smtClean="0"/>
            <a:t>Project Communication</a:t>
          </a:r>
          <a:endParaRPr lang="en-US" sz="1800" dirty="0"/>
        </a:p>
      </dgm:t>
    </dgm:pt>
    <dgm:pt modelId="{E09C6BAB-336A-470B-99D3-B8487B0A76C2}" type="parTrans" cxnId="{3D0F5732-695A-4A3A-A513-DC81D849E359}">
      <dgm:prSet/>
      <dgm:spPr/>
      <dgm:t>
        <a:bodyPr/>
        <a:lstStyle/>
        <a:p>
          <a:endParaRPr lang="en-US" sz="2800"/>
        </a:p>
      </dgm:t>
    </dgm:pt>
    <dgm:pt modelId="{21913C08-3EBB-446B-9EDA-C8FCE621F1C9}" type="sibTrans" cxnId="{3D0F5732-695A-4A3A-A513-DC81D849E359}">
      <dgm:prSet/>
      <dgm:spPr/>
      <dgm:t>
        <a:bodyPr/>
        <a:lstStyle/>
        <a:p>
          <a:endParaRPr lang="en-US" sz="2800"/>
        </a:p>
      </dgm:t>
    </dgm:pt>
    <dgm:pt modelId="{37F364EA-05AC-4322-87DE-E9E3D2A4FD19}">
      <dgm:prSet custT="1"/>
      <dgm:spPr/>
      <dgm:t>
        <a:bodyPr/>
        <a:lstStyle/>
        <a:p>
          <a:pPr rtl="0"/>
          <a:r>
            <a:rPr lang="tr-TR" sz="1400" dirty="0" smtClean="0"/>
            <a:t>Social Media</a:t>
          </a:r>
          <a:endParaRPr lang="en-US" sz="1400" dirty="0"/>
        </a:p>
      </dgm:t>
    </dgm:pt>
    <dgm:pt modelId="{2F5937CA-DD58-4864-B17B-0B2DCB54F4FC}" type="parTrans" cxnId="{87AE92F5-716D-4DC5-B978-14D91DB1BA2E}">
      <dgm:prSet/>
      <dgm:spPr/>
      <dgm:t>
        <a:bodyPr/>
        <a:lstStyle/>
        <a:p>
          <a:endParaRPr lang="en-US"/>
        </a:p>
      </dgm:t>
    </dgm:pt>
    <dgm:pt modelId="{53FC3206-CB0E-4675-AF7B-C40C761EDCD1}" type="sibTrans" cxnId="{87AE92F5-716D-4DC5-B978-14D91DB1BA2E}">
      <dgm:prSet/>
      <dgm:spPr/>
      <dgm:t>
        <a:bodyPr/>
        <a:lstStyle/>
        <a:p>
          <a:endParaRPr lang="en-US"/>
        </a:p>
      </dgm:t>
    </dgm:pt>
    <dgm:pt modelId="{345877F8-FE03-49F6-B0E1-544024D03881}">
      <dgm:prSet custT="1"/>
      <dgm:spPr/>
      <dgm:t>
        <a:bodyPr/>
        <a:lstStyle/>
        <a:p>
          <a:pPr rtl="0"/>
          <a:r>
            <a:rPr lang="tr-TR" sz="1400" dirty="0" smtClean="0"/>
            <a:t>Twitter</a:t>
          </a:r>
          <a:endParaRPr lang="en-US" sz="1400" dirty="0"/>
        </a:p>
      </dgm:t>
    </dgm:pt>
    <dgm:pt modelId="{3FBEC39D-1C5F-4110-8C78-DF7C04EE66C7}" type="parTrans" cxnId="{635359A2-7F77-4865-A794-601AA4A89AFA}">
      <dgm:prSet/>
      <dgm:spPr/>
      <dgm:t>
        <a:bodyPr/>
        <a:lstStyle/>
        <a:p>
          <a:endParaRPr lang="en-US"/>
        </a:p>
      </dgm:t>
    </dgm:pt>
    <dgm:pt modelId="{A90BDC4C-E6DC-4A6C-A181-65A02E833243}" type="sibTrans" cxnId="{635359A2-7F77-4865-A794-601AA4A89AFA}">
      <dgm:prSet/>
      <dgm:spPr/>
      <dgm:t>
        <a:bodyPr/>
        <a:lstStyle/>
        <a:p>
          <a:endParaRPr lang="en-US"/>
        </a:p>
      </dgm:t>
    </dgm:pt>
    <dgm:pt modelId="{FF073D33-DD25-481C-9368-27D77B525A99}">
      <dgm:prSet custT="1"/>
      <dgm:spPr/>
      <dgm:t>
        <a:bodyPr/>
        <a:lstStyle/>
        <a:p>
          <a:pPr rtl="0"/>
          <a:r>
            <a:rPr lang="tr-TR" sz="1400" dirty="0" smtClean="0"/>
            <a:t>Linkedin</a:t>
          </a:r>
          <a:endParaRPr lang="en-US" sz="1400" dirty="0"/>
        </a:p>
      </dgm:t>
    </dgm:pt>
    <dgm:pt modelId="{0CB82FB0-5F62-4448-BACA-48D277DEE686}" type="parTrans" cxnId="{7AA3ED23-DDAE-4761-A0CD-3D7F7ABDD146}">
      <dgm:prSet/>
      <dgm:spPr/>
      <dgm:t>
        <a:bodyPr/>
        <a:lstStyle/>
        <a:p>
          <a:endParaRPr lang="en-US"/>
        </a:p>
      </dgm:t>
    </dgm:pt>
    <dgm:pt modelId="{CA00776A-FCE3-480B-86C8-BF8736C856AE}" type="sibTrans" cxnId="{7AA3ED23-DDAE-4761-A0CD-3D7F7ABDD146}">
      <dgm:prSet/>
      <dgm:spPr/>
      <dgm:t>
        <a:bodyPr/>
        <a:lstStyle/>
        <a:p>
          <a:endParaRPr lang="en-US"/>
        </a:p>
      </dgm:t>
    </dgm:pt>
    <dgm:pt modelId="{283768DE-99EE-407F-B99C-F56C0488CBEA}">
      <dgm:prSet custT="1"/>
      <dgm:spPr/>
      <dgm:t>
        <a:bodyPr/>
        <a:lstStyle/>
        <a:p>
          <a:pPr rtl="0"/>
          <a:r>
            <a:rPr lang="tr-TR" sz="1400" dirty="0" smtClean="0"/>
            <a:t>Website</a:t>
          </a:r>
          <a:endParaRPr lang="en-US" sz="1400" dirty="0"/>
        </a:p>
      </dgm:t>
    </dgm:pt>
    <dgm:pt modelId="{D14E4656-6FA8-4A55-95FA-3B10D435C987}" type="parTrans" cxnId="{FDE15B0D-96E2-4FD8-B6F9-EFC22D6B6A8C}">
      <dgm:prSet/>
      <dgm:spPr/>
      <dgm:t>
        <a:bodyPr/>
        <a:lstStyle/>
        <a:p>
          <a:endParaRPr lang="en-US"/>
        </a:p>
      </dgm:t>
    </dgm:pt>
    <dgm:pt modelId="{30CA42D9-9C66-4EAA-85D4-9A481A694688}" type="sibTrans" cxnId="{FDE15B0D-96E2-4FD8-B6F9-EFC22D6B6A8C}">
      <dgm:prSet/>
      <dgm:spPr/>
      <dgm:t>
        <a:bodyPr/>
        <a:lstStyle/>
        <a:p>
          <a:endParaRPr lang="en-US"/>
        </a:p>
      </dgm:t>
    </dgm:pt>
    <dgm:pt modelId="{92190445-F3BA-4DAD-B303-8FC32D4B3066}">
      <dgm:prSet custT="1"/>
      <dgm:spPr/>
      <dgm:t>
        <a:bodyPr/>
        <a:lstStyle/>
        <a:p>
          <a:pPr rtl="0"/>
          <a:r>
            <a:rPr lang="en-GB" sz="1200" baseline="0" dirty="0" smtClean="0"/>
            <a:t>@modelwriter.eu </a:t>
          </a:r>
          <a:endParaRPr lang="en-US" sz="1200" dirty="0"/>
        </a:p>
      </dgm:t>
    </dgm:pt>
    <dgm:pt modelId="{DE5F7389-4D09-485A-95E8-BBD4B7251F8B}" type="sibTrans" cxnId="{7B94C79C-9168-44FA-824B-EBC8B4BEB2EB}">
      <dgm:prSet/>
      <dgm:spPr/>
      <dgm:t>
        <a:bodyPr/>
        <a:lstStyle/>
        <a:p>
          <a:endParaRPr lang="en-US" sz="2800"/>
        </a:p>
      </dgm:t>
    </dgm:pt>
    <dgm:pt modelId="{018C2B60-D0A2-43E2-AF75-0D885FD87646}" type="parTrans" cxnId="{7B94C79C-9168-44FA-824B-EBC8B4BEB2EB}">
      <dgm:prSet/>
      <dgm:spPr/>
      <dgm:t>
        <a:bodyPr/>
        <a:lstStyle/>
        <a:p>
          <a:endParaRPr lang="en-US" sz="2800"/>
        </a:p>
      </dgm:t>
    </dgm:pt>
    <dgm:pt modelId="{794837F7-48FF-4C71-8237-32A3FD63F0A2}" type="pres">
      <dgm:prSet presAssocID="{BFFE7F54-4A75-4221-AB11-CF5C19620CD9}" presName="Name0" presStyleCnt="0">
        <dgm:presLayoutVars>
          <dgm:chMax val="1"/>
          <dgm:chPref val="1"/>
          <dgm:dir/>
          <dgm:animOne val="branch"/>
          <dgm:animLvl val="lvl"/>
        </dgm:presLayoutVars>
      </dgm:prSet>
      <dgm:spPr/>
      <dgm:t>
        <a:bodyPr/>
        <a:lstStyle/>
        <a:p>
          <a:endParaRPr lang="en-US"/>
        </a:p>
      </dgm:t>
    </dgm:pt>
    <dgm:pt modelId="{198281D3-E060-4464-B1E8-342DB7932EB7}" type="pres">
      <dgm:prSet presAssocID="{6F4E02F2-B926-400D-9FC6-8AAFBEFBB06D}" presName="Parent" presStyleLbl="node0" presStyleIdx="0" presStyleCnt="1">
        <dgm:presLayoutVars>
          <dgm:chMax val="6"/>
          <dgm:chPref val="6"/>
        </dgm:presLayoutVars>
      </dgm:prSet>
      <dgm:spPr/>
      <dgm:t>
        <a:bodyPr/>
        <a:lstStyle/>
        <a:p>
          <a:endParaRPr lang="en-US"/>
        </a:p>
      </dgm:t>
    </dgm:pt>
    <dgm:pt modelId="{524F3F84-0A6B-439E-9B54-BE325801337E}" type="pres">
      <dgm:prSet presAssocID="{9B5E87A8-B376-484E-BB95-19C73E9286AE}" presName="Accent1" presStyleCnt="0"/>
      <dgm:spPr/>
    </dgm:pt>
    <dgm:pt modelId="{5FD7279E-4A4B-4584-A15B-DD1A12F4925D}" type="pres">
      <dgm:prSet presAssocID="{9B5E87A8-B376-484E-BB95-19C73E9286AE}" presName="Accent" presStyleLbl="bgShp" presStyleIdx="0" presStyleCnt="6"/>
      <dgm:spPr/>
    </dgm:pt>
    <dgm:pt modelId="{270F2F94-A07C-4C0A-ADFA-2ACCF0A262CD}" type="pres">
      <dgm:prSet presAssocID="{9B5E87A8-B376-484E-BB95-19C73E9286AE}" presName="Child1" presStyleLbl="node1" presStyleIdx="0" presStyleCnt="6">
        <dgm:presLayoutVars>
          <dgm:chMax val="0"/>
          <dgm:chPref val="0"/>
          <dgm:bulletEnabled val="1"/>
        </dgm:presLayoutVars>
      </dgm:prSet>
      <dgm:spPr/>
      <dgm:t>
        <a:bodyPr/>
        <a:lstStyle/>
        <a:p>
          <a:endParaRPr lang="en-US"/>
        </a:p>
      </dgm:t>
    </dgm:pt>
    <dgm:pt modelId="{CFC72377-17DB-4613-9A23-55DCC54A91CB}" type="pres">
      <dgm:prSet presAssocID="{CFE3E075-A0C5-4545-8BA0-26CC017AE49D}" presName="Accent2" presStyleCnt="0"/>
      <dgm:spPr/>
    </dgm:pt>
    <dgm:pt modelId="{961CF4AF-1C44-46AF-AD13-FD76F65028E6}" type="pres">
      <dgm:prSet presAssocID="{CFE3E075-A0C5-4545-8BA0-26CC017AE49D}" presName="Accent" presStyleLbl="bgShp" presStyleIdx="1" presStyleCnt="6"/>
      <dgm:spPr/>
    </dgm:pt>
    <dgm:pt modelId="{420A851E-4B46-4723-BDD6-4A80573FDE8F}" type="pres">
      <dgm:prSet presAssocID="{CFE3E075-A0C5-4545-8BA0-26CC017AE49D}" presName="Child2" presStyleLbl="node1" presStyleIdx="1" presStyleCnt="6">
        <dgm:presLayoutVars>
          <dgm:chMax val="0"/>
          <dgm:chPref val="0"/>
          <dgm:bulletEnabled val="1"/>
        </dgm:presLayoutVars>
      </dgm:prSet>
      <dgm:spPr/>
      <dgm:t>
        <a:bodyPr/>
        <a:lstStyle/>
        <a:p>
          <a:endParaRPr lang="en-US"/>
        </a:p>
      </dgm:t>
    </dgm:pt>
    <dgm:pt modelId="{C1EB7591-2E9A-4C84-9AC9-37CE334A8A10}" type="pres">
      <dgm:prSet presAssocID="{C5EFCD0C-7053-4282-883B-1D800A04FD9F}" presName="Accent3" presStyleCnt="0"/>
      <dgm:spPr/>
    </dgm:pt>
    <dgm:pt modelId="{88D2A083-9DA4-4593-9CA4-29F3DB4725B0}" type="pres">
      <dgm:prSet presAssocID="{C5EFCD0C-7053-4282-883B-1D800A04FD9F}" presName="Accent" presStyleLbl="bgShp" presStyleIdx="2" presStyleCnt="6"/>
      <dgm:spPr/>
    </dgm:pt>
    <dgm:pt modelId="{CCBD8197-F393-440C-B767-F390A1C0F630}" type="pres">
      <dgm:prSet presAssocID="{C5EFCD0C-7053-4282-883B-1D800A04FD9F}" presName="Child3" presStyleLbl="node1" presStyleIdx="2" presStyleCnt="6">
        <dgm:presLayoutVars>
          <dgm:chMax val="0"/>
          <dgm:chPref val="0"/>
          <dgm:bulletEnabled val="1"/>
        </dgm:presLayoutVars>
      </dgm:prSet>
      <dgm:spPr/>
      <dgm:t>
        <a:bodyPr/>
        <a:lstStyle/>
        <a:p>
          <a:endParaRPr lang="en-US"/>
        </a:p>
      </dgm:t>
    </dgm:pt>
    <dgm:pt modelId="{0947E98D-3FBD-43BA-8AE0-5F35CD769C82}" type="pres">
      <dgm:prSet presAssocID="{8ECA636D-AE5E-439B-B1FF-952062ECCCEF}" presName="Accent4" presStyleCnt="0"/>
      <dgm:spPr/>
    </dgm:pt>
    <dgm:pt modelId="{E6DBB522-5AB5-4CC1-9D9E-295EDF1AB73A}" type="pres">
      <dgm:prSet presAssocID="{8ECA636D-AE5E-439B-B1FF-952062ECCCEF}" presName="Accent" presStyleLbl="bgShp" presStyleIdx="3" presStyleCnt="6"/>
      <dgm:spPr/>
    </dgm:pt>
    <dgm:pt modelId="{DE8E2EE2-8A26-4444-A05E-9A3AB3DFE76B}" type="pres">
      <dgm:prSet presAssocID="{8ECA636D-AE5E-439B-B1FF-952062ECCCEF}" presName="Child4" presStyleLbl="node1" presStyleIdx="3" presStyleCnt="6">
        <dgm:presLayoutVars>
          <dgm:chMax val="0"/>
          <dgm:chPref val="0"/>
          <dgm:bulletEnabled val="1"/>
        </dgm:presLayoutVars>
      </dgm:prSet>
      <dgm:spPr/>
      <dgm:t>
        <a:bodyPr/>
        <a:lstStyle/>
        <a:p>
          <a:endParaRPr lang="en-US"/>
        </a:p>
      </dgm:t>
    </dgm:pt>
    <dgm:pt modelId="{DD4E48C5-6168-4145-9C82-DB37089F6DCF}" type="pres">
      <dgm:prSet presAssocID="{9ADA8CB9-AA79-4CD0-A69B-D17785EE05A4}" presName="Accent5" presStyleCnt="0"/>
      <dgm:spPr/>
    </dgm:pt>
    <dgm:pt modelId="{761829EA-DE93-48CD-8DA1-75660914AADC}" type="pres">
      <dgm:prSet presAssocID="{9ADA8CB9-AA79-4CD0-A69B-D17785EE05A4}" presName="Accent" presStyleLbl="bgShp" presStyleIdx="4" presStyleCnt="6"/>
      <dgm:spPr/>
    </dgm:pt>
    <dgm:pt modelId="{4A963715-291E-4C90-B3F8-9F12078A4E61}" type="pres">
      <dgm:prSet presAssocID="{9ADA8CB9-AA79-4CD0-A69B-D17785EE05A4}" presName="Child5" presStyleLbl="node1" presStyleIdx="4" presStyleCnt="6">
        <dgm:presLayoutVars>
          <dgm:chMax val="0"/>
          <dgm:chPref val="0"/>
          <dgm:bulletEnabled val="1"/>
        </dgm:presLayoutVars>
      </dgm:prSet>
      <dgm:spPr/>
      <dgm:t>
        <a:bodyPr/>
        <a:lstStyle/>
        <a:p>
          <a:endParaRPr lang="en-US"/>
        </a:p>
      </dgm:t>
    </dgm:pt>
    <dgm:pt modelId="{22E193E6-E958-4C75-99EE-D9C36CD0D3C0}" type="pres">
      <dgm:prSet presAssocID="{37F364EA-05AC-4322-87DE-E9E3D2A4FD19}" presName="Accent6" presStyleCnt="0"/>
      <dgm:spPr/>
    </dgm:pt>
    <dgm:pt modelId="{AB3CD577-2A57-49B2-A3CE-34E06AF11852}" type="pres">
      <dgm:prSet presAssocID="{37F364EA-05AC-4322-87DE-E9E3D2A4FD19}" presName="Accent" presStyleLbl="bgShp" presStyleIdx="5" presStyleCnt="6"/>
      <dgm:spPr/>
    </dgm:pt>
    <dgm:pt modelId="{9A6E1169-DEAC-47F8-971C-FFD3DE582833}" type="pres">
      <dgm:prSet presAssocID="{37F364EA-05AC-4322-87DE-E9E3D2A4FD19}" presName="Child6" presStyleLbl="node1" presStyleIdx="5" presStyleCnt="6">
        <dgm:presLayoutVars>
          <dgm:chMax val="0"/>
          <dgm:chPref val="0"/>
          <dgm:bulletEnabled val="1"/>
        </dgm:presLayoutVars>
      </dgm:prSet>
      <dgm:spPr/>
      <dgm:t>
        <a:bodyPr/>
        <a:lstStyle/>
        <a:p>
          <a:endParaRPr lang="en-US"/>
        </a:p>
      </dgm:t>
    </dgm:pt>
  </dgm:ptLst>
  <dgm:cxnLst>
    <dgm:cxn modelId="{280D5823-1B29-4C07-8E28-85076BA50158}" type="presOf" srcId="{3E239430-18C5-495D-BA19-C3AE1C723E60}" destId="{4A963715-291E-4C90-B3F8-9F12078A4E61}" srcOrd="0" destOrd="1" presId="urn:microsoft.com/office/officeart/2011/layout/HexagonRadial"/>
    <dgm:cxn modelId="{65083362-6675-442A-A632-310CBFB444AB}" srcId="{CFE3E075-A0C5-4545-8BA0-26CC017AE49D}" destId="{E66EBA3E-5920-461D-AB65-8D80994B1260}" srcOrd="0" destOrd="0" parTransId="{7EC03536-8772-4537-B4E6-4704508F31C7}" sibTransId="{D5FDA0AC-1B5B-4B9A-B470-14AEB7E69381}"/>
    <dgm:cxn modelId="{9072FA14-50DA-4163-8E0E-F94866A168EF}" type="presOf" srcId="{345877F8-FE03-49F6-B0E1-544024D03881}" destId="{9A6E1169-DEAC-47F8-971C-FFD3DE582833}" srcOrd="0" destOrd="1" presId="urn:microsoft.com/office/officeart/2011/layout/HexagonRadial"/>
    <dgm:cxn modelId="{A143F32E-755F-4342-9D18-B0A0BCC3C549}" srcId="{6F4E02F2-B926-400D-9FC6-8AAFBEFBB06D}" destId="{9ADA8CB9-AA79-4CD0-A69B-D17785EE05A4}" srcOrd="4" destOrd="0" parTransId="{146983A9-84D1-4B1B-8E8D-678525B1DCF5}" sibTransId="{302E90E2-BEAB-4694-93F2-DFA00953DE61}"/>
    <dgm:cxn modelId="{ECBAA71C-5C03-46D4-9FD1-A943F4B2B1D1}" type="presOf" srcId="{37F364EA-05AC-4322-87DE-E9E3D2A4FD19}" destId="{9A6E1169-DEAC-47F8-971C-FFD3DE582833}" srcOrd="0" destOrd="0" presId="urn:microsoft.com/office/officeart/2011/layout/HexagonRadial"/>
    <dgm:cxn modelId="{F69DE5CF-A684-458F-B8FC-13A908FD4B59}" type="presOf" srcId="{D0BD0854-B8DD-448E-ADE0-0F8FD92988BB}" destId="{CCBD8197-F393-440C-B767-F390A1C0F630}" srcOrd="0" destOrd="1" presId="urn:microsoft.com/office/officeart/2011/layout/HexagonRadial"/>
    <dgm:cxn modelId="{CF99719C-DF62-4F8A-B735-37849802FAC7}" srcId="{6F4E02F2-B926-400D-9FC6-8AAFBEFBB06D}" destId="{CFE3E075-A0C5-4545-8BA0-26CC017AE49D}" srcOrd="1" destOrd="0" parTransId="{2D63F26D-DB08-45AE-8829-358FF400ADB8}" sibTransId="{1EEA8FC7-7ABE-479B-829E-190AD49E1030}"/>
    <dgm:cxn modelId="{5FB942C7-3D55-45E5-9154-D32B53666368}" srcId="{6F4E02F2-B926-400D-9FC6-8AAFBEFBB06D}" destId="{8ECA636D-AE5E-439B-B1FF-952062ECCCEF}" srcOrd="3" destOrd="0" parTransId="{C4A3E3D5-3696-4B94-B9CC-D995352BD05B}" sibTransId="{1740B3DE-F203-439B-8573-F5F280572962}"/>
    <dgm:cxn modelId="{A3B672EF-D100-4845-A5E7-551C165EB7B3}" srcId="{6F4E02F2-B926-400D-9FC6-8AAFBEFBB06D}" destId="{9B5E87A8-B376-484E-BB95-19C73E9286AE}" srcOrd="0" destOrd="0" parTransId="{785A8185-F927-4A4B-A9BC-97B9D9E3FFF8}" sibTransId="{2C2B8FA0-4EAA-4FA6-92C0-EE6A5F3E1617}"/>
    <dgm:cxn modelId="{BD4A4BAF-C86A-4B8E-A117-C7472B1D68D6}" type="presOf" srcId="{9ADA8CB9-AA79-4CD0-A69B-D17785EE05A4}" destId="{4A963715-291E-4C90-B3F8-9F12078A4E61}" srcOrd="0" destOrd="0" presId="urn:microsoft.com/office/officeart/2011/layout/HexagonRadial"/>
    <dgm:cxn modelId="{F51E4700-3D2B-47FD-835D-0B2AE533ACA7}" srcId="{6F4E02F2-B926-400D-9FC6-8AAFBEFBB06D}" destId="{C5EFCD0C-7053-4282-883B-1D800A04FD9F}" srcOrd="2" destOrd="0" parTransId="{5DBB5A43-A068-4D30-9A9E-7DB3CBD46027}" sibTransId="{9519E7ED-BD99-4544-9CAA-6810A98E1C29}"/>
    <dgm:cxn modelId="{F13AAD5D-6DF5-47E8-BDD9-3181A4327320}" type="presOf" srcId="{E66EBA3E-5920-461D-AB65-8D80994B1260}" destId="{420A851E-4B46-4723-BDD6-4A80573FDE8F}" srcOrd="0" destOrd="1" presId="urn:microsoft.com/office/officeart/2011/layout/HexagonRadial"/>
    <dgm:cxn modelId="{7B94C79C-9168-44FA-824B-EBC8B4BEB2EB}" srcId="{9B5E87A8-B376-484E-BB95-19C73E9286AE}" destId="{92190445-F3BA-4DAD-B303-8FC32D4B3066}" srcOrd="0" destOrd="0" parTransId="{018C2B60-D0A2-43E2-AF75-0D885FD87646}" sibTransId="{DE5F7389-4D09-485A-95E8-BBD4B7251F8B}"/>
    <dgm:cxn modelId="{7BE1FCCC-553B-49F0-BDCB-42804B08F02A}" type="presOf" srcId="{283768DE-99EE-407F-B99C-F56C0488CBEA}" destId="{9A6E1169-DEAC-47F8-971C-FFD3DE582833}" srcOrd="0" destOrd="3" presId="urn:microsoft.com/office/officeart/2011/layout/HexagonRadial"/>
    <dgm:cxn modelId="{FDE15B0D-96E2-4FD8-B6F9-EFC22D6B6A8C}" srcId="{37F364EA-05AC-4322-87DE-E9E3D2A4FD19}" destId="{283768DE-99EE-407F-B99C-F56C0488CBEA}" srcOrd="2" destOrd="0" parTransId="{D14E4656-6FA8-4A55-95FA-3B10D435C987}" sibTransId="{30CA42D9-9C66-4EAA-85D4-9A481A694688}"/>
    <dgm:cxn modelId="{8EC1B151-1E3F-43C9-88FA-8C0614030C44}" srcId="{C5EFCD0C-7053-4282-883B-1D800A04FD9F}" destId="{D0BD0854-B8DD-448E-ADE0-0F8FD92988BB}" srcOrd="0" destOrd="0" parTransId="{033C0334-D4A2-453C-B71A-E1C2AAB14ADE}" sibTransId="{407236AE-CDC0-4AE4-B7D6-12016D65DAF2}"/>
    <dgm:cxn modelId="{87AE92F5-716D-4DC5-B978-14D91DB1BA2E}" srcId="{6F4E02F2-B926-400D-9FC6-8AAFBEFBB06D}" destId="{37F364EA-05AC-4322-87DE-E9E3D2A4FD19}" srcOrd="5" destOrd="0" parTransId="{2F5937CA-DD58-4864-B17B-0B2DCB54F4FC}" sibTransId="{53FC3206-CB0E-4675-AF7B-C40C761EDCD1}"/>
    <dgm:cxn modelId="{FA61F0CB-36C8-46E9-B70A-3E3602CED637}" type="presOf" srcId="{9B5E87A8-B376-484E-BB95-19C73E9286AE}" destId="{270F2F94-A07C-4C0A-ADFA-2ACCF0A262CD}" srcOrd="0" destOrd="0" presId="urn:microsoft.com/office/officeart/2011/layout/HexagonRadial"/>
    <dgm:cxn modelId="{46B3270E-A82A-4C5E-AF40-EB312AEC9107}" type="presOf" srcId="{8ECA636D-AE5E-439B-B1FF-952062ECCCEF}" destId="{DE8E2EE2-8A26-4444-A05E-9A3AB3DFE76B}" srcOrd="0" destOrd="0" presId="urn:microsoft.com/office/officeart/2011/layout/HexagonRadial"/>
    <dgm:cxn modelId="{635359A2-7F77-4865-A794-601AA4A89AFA}" srcId="{37F364EA-05AC-4322-87DE-E9E3D2A4FD19}" destId="{345877F8-FE03-49F6-B0E1-544024D03881}" srcOrd="0" destOrd="0" parTransId="{3FBEC39D-1C5F-4110-8C78-DF7C04EE66C7}" sibTransId="{A90BDC4C-E6DC-4A6C-A181-65A02E833243}"/>
    <dgm:cxn modelId="{4873B513-A5A4-4FD1-A557-0147903D57B7}" type="presOf" srcId="{CFE3E075-A0C5-4545-8BA0-26CC017AE49D}" destId="{420A851E-4B46-4723-BDD6-4A80573FDE8F}" srcOrd="0" destOrd="0" presId="urn:microsoft.com/office/officeart/2011/layout/HexagonRadial"/>
    <dgm:cxn modelId="{7AA3ED23-DDAE-4761-A0CD-3D7F7ABDD146}" srcId="{37F364EA-05AC-4322-87DE-E9E3D2A4FD19}" destId="{FF073D33-DD25-481C-9368-27D77B525A99}" srcOrd="1" destOrd="0" parTransId="{0CB82FB0-5F62-4448-BACA-48D277DEE686}" sibTransId="{CA00776A-FCE3-480B-86C8-BF8736C856AE}"/>
    <dgm:cxn modelId="{938EBBA0-E22B-4C20-9F31-A3130564A5CA}" type="presOf" srcId="{6F4E02F2-B926-400D-9FC6-8AAFBEFBB06D}" destId="{198281D3-E060-4464-B1E8-342DB7932EB7}" srcOrd="0" destOrd="0" presId="urn:microsoft.com/office/officeart/2011/layout/HexagonRadial"/>
    <dgm:cxn modelId="{BD96C5FE-C41E-4C7F-BDAF-FC26A22C1808}" type="presOf" srcId="{C5EFCD0C-7053-4282-883B-1D800A04FD9F}" destId="{CCBD8197-F393-440C-B767-F390A1C0F630}" srcOrd="0" destOrd="0" presId="urn:microsoft.com/office/officeart/2011/layout/HexagonRadial"/>
    <dgm:cxn modelId="{B624592D-9623-4445-ADA1-2C0192DE875A}" type="presOf" srcId="{FD93A377-A28C-46BA-AB56-53AB580A7A34}" destId="{DE8E2EE2-8A26-4444-A05E-9A3AB3DFE76B}" srcOrd="0" destOrd="1" presId="urn:microsoft.com/office/officeart/2011/layout/HexagonRadial"/>
    <dgm:cxn modelId="{12C52018-C647-44A8-A3D2-BFFC65BD44DC}" srcId="{8ECA636D-AE5E-439B-B1FF-952062ECCCEF}" destId="{FD93A377-A28C-46BA-AB56-53AB580A7A34}" srcOrd="0" destOrd="0" parTransId="{1E57733F-6779-484B-85A5-0095E30AAEF3}" sibTransId="{DE8A4AC7-3140-470C-BAA4-7B7262A799FE}"/>
    <dgm:cxn modelId="{3D0F5732-695A-4A3A-A513-DC81D849E359}" srcId="{BFFE7F54-4A75-4221-AB11-CF5C19620CD9}" destId="{6F4E02F2-B926-400D-9FC6-8AAFBEFBB06D}" srcOrd="0" destOrd="0" parTransId="{E09C6BAB-336A-470B-99D3-B8487B0A76C2}" sibTransId="{21913C08-3EBB-446B-9EDA-C8FCE621F1C9}"/>
    <dgm:cxn modelId="{ABBC1E50-9CCD-47BC-9018-DFBDA157EDA6}" type="presOf" srcId="{FF073D33-DD25-481C-9368-27D77B525A99}" destId="{9A6E1169-DEAC-47F8-971C-FFD3DE582833}" srcOrd="0" destOrd="2" presId="urn:microsoft.com/office/officeart/2011/layout/HexagonRadial"/>
    <dgm:cxn modelId="{6CD9BEB0-0FEC-4156-B5DC-AB4A11C2C3E8}" srcId="{9ADA8CB9-AA79-4CD0-A69B-D17785EE05A4}" destId="{3E239430-18C5-495D-BA19-C3AE1C723E60}" srcOrd="0" destOrd="0" parTransId="{46727269-4937-446A-8C97-5DB7F8BD7A11}" sibTransId="{A91E62D8-9A13-42A6-8D81-DA9C72EB19C8}"/>
    <dgm:cxn modelId="{9A2F0D5D-E7A0-4E3B-9AFC-49F14344AF88}" type="presOf" srcId="{BFFE7F54-4A75-4221-AB11-CF5C19620CD9}" destId="{794837F7-48FF-4C71-8237-32A3FD63F0A2}" srcOrd="0" destOrd="0" presId="urn:microsoft.com/office/officeart/2011/layout/HexagonRadial"/>
    <dgm:cxn modelId="{5D5A5ABF-09F2-4509-9F83-36B50DED7700}" type="presOf" srcId="{92190445-F3BA-4DAD-B303-8FC32D4B3066}" destId="{270F2F94-A07C-4C0A-ADFA-2ACCF0A262CD}" srcOrd="0" destOrd="1" presId="urn:microsoft.com/office/officeart/2011/layout/HexagonRadial"/>
    <dgm:cxn modelId="{066582F7-6E57-475F-B24D-80B8108CDA5F}" type="presParOf" srcId="{794837F7-48FF-4C71-8237-32A3FD63F0A2}" destId="{198281D3-E060-4464-B1E8-342DB7932EB7}" srcOrd="0" destOrd="0" presId="urn:microsoft.com/office/officeart/2011/layout/HexagonRadial"/>
    <dgm:cxn modelId="{725EDF01-CCAC-4A21-8749-E59C0B37815F}" type="presParOf" srcId="{794837F7-48FF-4C71-8237-32A3FD63F0A2}" destId="{524F3F84-0A6B-439E-9B54-BE325801337E}" srcOrd="1" destOrd="0" presId="urn:microsoft.com/office/officeart/2011/layout/HexagonRadial"/>
    <dgm:cxn modelId="{B56BC196-241F-499F-B87A-48AA050B5B96}" type="presParOf" srcId="{524F3F84-0A6B-439E-9B54-BE325801337E}" destId="{5FD7279E-4A4B-4584-A15B-DD1A12F4925D}" srcOrd="0" destOrd="0" presId="urn:microsoft.com/office/officeart/2011/layout/HexagonRadial"/>
    <dgm:cxn modelId="{87818C86-54BF-4687-B03B-BA43E7C18862}" type="presParOf" srcId="{794837F7-48FF-4C71-8237-32A3FD63F0A2}" destId="{270F2F94-A07C-4C0A-ADFA-2ACCF0A262CD}" srcOrd="2" destOrd="0" presId="urn:microsoft.com/office/officeart/2011/layout/HexagonRadial"/>
    <dgm:cxn modelId="{A501DE89-2787-43F8-927F-2D0B1EC8BCDE}" type="presParOf" srcId="{794837F7-48FF-4C71-8237-32A3FD63F0A2}" destId="{CFC72377-17DB-4613-9A23-55DCC54A91CB}" srcOrd="3" destOrd="0" presId="urn:microsoft.com/office/officeart/2011/layout/HexagonRadial"/>
    <dgm:cxn modelId="{A037330D-4A83-4654-B41C-2902D6313CF3}" type="presParOf" srcId="{CFC72377-17DB-4613-9A23-55DCC54A91CB}" destId="{961CF4AF-1C44-46AF-AD13-FD76F65028E6}" srcOrd="0" destOrd="0" presId="urn:microsoft.com/office/officeart/2011/layout/HexagonRadial"/>
    <dgm:cxn modelId="{C472F5E4-B315-4BA2-ACFF-66BF1A509C1F}" type="presParOf" srcId="{794837F7-48FF-4C71-8237-32A3FD63F0A2}" destId="{420A851E-4B46-4723-BDD6-4A80573FDE8F}" srcOrd="4" destOrd="0" presId="urn:microsoft.com/office/officeart/2011/layout/HexagonRadial"/>
    <dgm:cxn modelId="{A56E963E-3E0D-4B83-BB50-E79506C8FC92}" type="presParOf" srcId="{794837F7-48FF-4C71-8237-32A3FD63F0A2}" destId="{C1EB7591-2E9A-4C84-9AC9-37CE334A8A10}" srcOrd="5" destOrd="0" presId="urn:microsoft.com/office/officeart/2011/layout/HexagonRadial"/>
    <dgm:cxn modelId="{83AA53EC-EE85-46ED-BFC3-A684EAB2AAAE}" type="presParOf" srcId="{C1EB7591-2E9A-4C84-9AC9-37CE334A8A10}" destId="{88D2A083-9DA4-4593-9CA4-29F3DB4725B0}" srcOrd="0" destOrd="0" presId="urn:microsoft.com/office/officeart/2011/layout/HexagonRadial"/>
    <dgm:cxn modelId="{E0DCBF12-7F46-48E0-8C83-F2B2D3200340}" type="presParOf" srcId="{794837F7-48FF-4C71-8237-32A3FD63F0A2}" destId="{CCBD8197-F393-440C-B767-F390A1C0F630}" srcOrd="6" destOrd="0" presId="urn:microsoft.com/office/officeart/2011/layout/HexagonRadial"/>
    <dgm:cxn modelId="{47C14720-1AE6-4CDB-9151-DB45A71F896B}" type="presParOf" srcId="{794837F7-48FF-4C71-8237-32A3FD63F0A2}" destId="{0947E98D-3FBD-43BA-8AE0-5F35CD769C82}" srcOrd="7" destOrd="0" presId="urn:microsoft.com/office/officeart/2011/layout/HexagonRadial"/>
    <dgm:cxn modelId="{06747497-8476-43C3-BFFF-B2A76BE41EDE}" type="presParOf" srcId="{0947E98D-3FBD-43BA-8AE0-5F35CD769C82}" destId="{E6DBB522-5AB5-4CC1-9D9E-295EDF1AB73A}" srcOrd="0" destOrd="0" presId="urn:microsoft.com/office/officeart/2011/layout/HexagonRadial"/>
    <dgm:cxn modelId="{B8B92381-C0CB-4B5F-8278-7384B4665020}" type="presParOf" srcId="{794837F7-48FF-4C71-8237-32A3FD63F0A2}" destId="{DE8E2EE2-8A26-4444-A05E-9A3AB3DFE76B}" srcOrd="8" destOrd="0" presId="urn:microsoft.com/office/officeart/2011/layout/HexagonRadial"/>
    <dgm:cxn modelId="{6AD71629-3D29-4E6F-9BEC-0DF88130CF7C}" type="presParOf" srcId="{794837F7-48FF-4C71-8237-32A3FD63F0A2}" destId="{DD4E48C5-6168-4145-9C82-DB37089F6DCF}" srcOrd="9" destOrd="0" presId="urn:microsoft.com/office/officeart/2011/layout/HexagonRadial"/>
    <dgm:cxn modelId="{EEDA5811-7ED1-4B20-A1A6-8D69F24D5330}" type="presParOf" srcId="{DD4E48C5-6168-4145-9C82-DB37089F6DCF}" destId="{761829EA-DE93-48CD-8DA1-75660914AADC}" srcOrd="0" destOrd="0" presId="urn:microsoft.com/office/officeart/2011/layout/HexagonRadial"/>
    <dgm:cxn modelId="{E37A4377-1FCA-4D2C-A54A-935F52681430}" type="presParOf" srcId="{794837F7-48FF-4C71-8237-32A3FD63F0A2}" destId="{4A963715-291E-4C90-B3F8-9F12078A4E61}" srcOrd="10" destOrd="0" presId="urn:microsoft.com/office/officeart/2011/layout/HexagonRadial"/>
    <dgm:cxn modelId="{4ADB35D2-B4C2-4874-9584-AAE52DB8928D}" type="presParOf" srcId="{794837F7-48FF-4C71-8237-32A3FD63F0A2}" destId="{22E193E6-E958-4C75-99EE-D9C36CD0D3C0}" srcOrd="11" destOrd="0" presId="urn:microsoft.com/office/officeart/2011/layout/HexagonRadial"/>
    <dgm:cxn modelId="{752AA348-4AB2-42B3-8FFE-B2CBBD28FE46}" type="presParOf" srcId="{22E193E6-E958-4C75-99EE-D9C36CD0D3C0}" destId="{AB3CD577-2A57-49B2-A3CE-34E06AF11852}" srcOrd="0" destOrd="0" presId="urn:microsoft.com/office/officeart/2011/layout/HexagonRadial"/>
    <dgm:cxn modelId="{6FB2D55E-7E19-4D9C-9A8A-79C31C195516}" type="presParOf" srcId="{794837F7-48FF-4C71-8237-32A3FD63F0A2}" destId="{9A6E1169-DEAC-47F8-971C-FFD3DE58283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D7D255-D712-49A6-9626-A8133FDBE2F4}"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F23B0524-7668-4C0C-A4DD-F3A66D6CA910}">
      <dgm:prSet/>
      <dgm:spPr/>
      <dgm:t>
        <a:bodyPr/>
        <a:lstStyle/>
        <a:p>
          <a:pPr rtl="0"/>
          <a:r>
            <a:rPr lang="en-US" baseline="0" smtClean="0"/>
            <a:t>Yearly ITEA review meetings</a:t>
          </a:r>
          <a:endParaRPr lang="en-US"/>
        </a:p>
      </dgm:t>
    </dgm:pt>
    <dgm:pt modelId="{28A2BAAA-AE38-4297-8757-8E085AF708A6}" type="parTrans" cxnId="{B1742880-C3A7-40E7-8F19-F323E592FA4B}">
      <dgm:prSet/>
      <dgm:spPr/>
      <dgm:t>
        <a:bodyPr/>
        <a:lstStyle/>
        <a:p>
          <a:endParaRPr lang="en-US"/>
        </a:p>
      </dgm:t>
    </dgm:pt>
    <dgm:pt modelId="{D65EF906-58EB-43B7-89B0-E7DFD9C898EC}" type="sibTrans" cxnId="{B1742880-C3A7-40E7-8F19-F323E592FA4B}">
      <dgm:prSet/>
      <dgm:spPr/>
      <dgm:t>
        <a:bodyPr/>
        <a:lstStyle/>
        <a:p>
          <a:endParaRPr lang="en-US"/>
        </a:p>
      </dgm:t>
    </dgm:pt>
    <dgm:pt modelId="{1502899F-DF56-4122-AD7A-20E8B0570929}">
      <dgm:prSet/>
      <dgm:spPr/>
      <dgm:t>
        <a:bodyPr/>
        <a:lstStyle/>
        <a:p>
          <a:pPr rtl="0"/>
          <a:r>
            <a:rPr lang="en-US" baseline="0" smtClean="0"/>
            <a:t>National review meetings (e.g. in every 6 month in Turkey)</a:t>
          </a:r>
          <a:endParaRPr lang="en-US"/>
        </a:p>
      </dgm:t>
    </dgm:pt>
    <dgm:pt modelId="{10E8884D-A1E3-4D3F-85F6-55F5B1309013}" type="parTrans" cxnId="{646A769F-5AD5-4DEA-AA5F-3024830407DC}">
      <dgm:prSet/>
      <dgm:spPr/>
      <dgm:t>
        <a:bodyPr/>
        <a:lstStyle/>
        <a:p>
          <a:endParaRPr lang="en-US"/>
        </a:p>
      </dgm:t>
    </dgm:pt>
    <dgm:pt modelId="{B071C4D2-F9B6-48E9-86FD-980E594ADFCC}" type="sibTrans" cxnId="{646A769F-5AD5-4DEA-AA5F-3024830407DC}">
      <dgm:prSet/>
      <dgm:spPr/>
      <dgm:t>
        <a:bodyPr/>
        <a:lstStyle/>
        <a:p>
          <a:endParaRPr lang="en-US"/>
        </a:p>
      </dgm:t>
    </dgm:pt>
    <dgm:pt modelId="{ADC9B237-B3E1-4110-8E9D-27C54FFF5C12}">
      <dgm:prSet/>
      <dgm:spPr/>
      <dgm:t>
        <a:bodyPr/>
        <a:lstStyle/>
        <a:p>
          <a:pPr rtl="0"/>
          <a:r>
            <a:rPr lang="en-US" baseline="0" smtClean="0"/>
            <a:t>International workshops: face to face meetings (in each 3 months)</a:t>
          </a:r>
          <a:endParaRPr lang="en-US"/>
        </a:p>
      </dgm:t>
    </dgm:pt>
    <dgm:pt modelId="{BC6F39B3-F27C-4670-BE56-2ABCD561F01C}" type="parTrans" cxnId="{F229732A-C052-4952-BBB0-0D220CC9A155}">
      <dgm:prSet/>
      <dgm:spPr/>
      <dgm:t>
        <a:bodyPr/>
        <a:lstStyle/>
        <a:p>
          <a:endParaRPr lang="en-US"/>
        </a:p>
      </dgm:t>
    </dgm:pt>
    <dgm:pt modelId="{C9706DDF-CDCA-4FFB-83F8-0CD4B3B2F0AB}" type="sibTrans" cxnId="{F229732A-C052-4952-BBB0-0D220CC9A155}">
      <dgm:prSet/>
      <dgm:spPr/>
      <dgm:t>
        <a:bodyPr/>
        <a:lstStyle/>
        <a:p>
          <a:endParaRPr lang="en-US"/>
        </a:p>
      </dgm:t>
    </dgm:pt>
    <dgm:pt modelId="{F71B525F-61D5-4C8E-A725-09C6C0E85617}">
      <dgm:prSet/>
      <dgm:spPr/>
      <dgm:t>
        <a:bodyPr/>
        <a:lstStyle/>
        <a:p>
          <a:pPr rtl="0"/>
          <a:r>
            <a:rPr lang="en-US" baseline="0" smtClean="0"/>
            <a:t>Monthly International Telco meetings</a:t>
          </a:r>
          <a:endParaRPr lang="en-US"/>
        </a:p>
      </dgm:t>
    </dgm:pt>
    <dgm:pt modelId="{E0885A98-6F00-4D7C-ACAB-F71FF7C7CA85}" type="parTrans" cxnId="{EC90479D-C171-4889-B7B5-E025F4273480}">
      <dgm:prSet/>
      <dgm:spPr/>
      <dgm:t>
        <a:bodyPr/>
        <a:lstStyle/>
        <a:p>
          <a:endParaRPr lang="en-US"/>
        </a:p>
      </dgm:t>
    </dgm:pt>
    <dgm:pt modelId="{5FEFE79A-40A6-4005-A064-16ACF7A24A3E}" type="sibTrans" cxnId="{EC90479D-C171-4889-B7B5-E025F4273480}">
      <dgm:prSet/>
      <dgm:spPr/>
      <dgm:t>
        <a:bodyPr/>
        <a:lstStyle/>
        <a:p>
          <a:endParaRPr lang="en-US"/>
        </a:p>
      </dgm:t>
    </dgm:pt>
    <dgm:pt modelId="{31479591-9C72-422B-AD6C-47A5FDF5E486}">
      <dgm:prSet/>
      <dgm:spPr/>
      <dgm:t>
        <a:bodyPr/>
        <a:lstStyle/>
        <a:p>
          <a:pPr rtl="0"/>
          <a:r>
            <a:rPr lang="en-US" baseline="0" dirty="0" smtClean="0"/>
            <a:t>Weekly collaboration meeting: e.g. </a:t>
          </a:r>
          <a:r>
            <a:rPr lang="en-US" baseline="0" dirty="0" smtClean="0"/>
            <a:t>UNIT-K</a:t>
          </a:r>
          <a:r>
            <a:rPr lang="tr-TR" baseline="0" dirty="0" smtClean="0"/>
            <a:t>oçSistem</a:t>
          </a:r>
          <a:endParaRPr lang="en-US" dirty="0"/>
        </a:p>
      </dgm:t>
    </dgm:pt>
    <dgm:pt modelId="{29040BE4-5259-4BF9-B0E8-1403BD217B8B}" type="parTrans" cxnId="{DAFA94F7-4603-4763-8677-C8951C78BB95}">
      <dgm:prSet/>
      <dgm:spPr/>
      <dgm:t>
        <a:bodyPr/>
        <a:lstStyle/>
        <a:p>
          <a:endParaRPr lang="en-US"/>
        </a:p>
      </dgm:t>
    </dgm:pt>
    <dgm:pt modelId="{B2D72404-0395-420E-927A-F06EB22571A7}" type="sibTrans" cxnId="{DAFA94F7-4603-4763-8677-C8951C78BB95}">
      <dgm:prSet/>
      <dgm:spPr/>
      <dgm:t>
        <a:bodyPr/>
        <a:lstStyle/>
        <a:p>
          <a:endParaRPr lang="en-US"/>
        </a:p>
      </dgm:t>
    </dgm:pt>
    <dgm:pt modelId="{40D0A31E-2AB0-4444-AC1C-7AE407983563}">
      <dgm:prSet/>
      <dgm:spPr/>
      <dgm:t>
        <a:bodyPr/>
        <a:lstStyle/>
        <a:p>
          <a:pPr rtl="0"/>
          <a:r>
            <a:rPr lang="en-US" baseline="0" dirty="0" smtClean="0"/>
            <a:t>Action specific meetings: e.g. Airbus-UNIT action</a:t>
          </a:r>
          <a:r>
            <a:rPr lang="tr-TR" baseline="0" dirty="0" smtClean="0"/>
            <a:t>, UNIT-Havelsan …</a:t>
          </a:r>
          <a:endParaRPr lang="en-US" dirty="0"/>
        </a:p>
      </dgm:t>
    </dgm:pt>
    <dgm:pt modelId="{B1318AA4-0603-4C40-A12D-55E5FCA63CCD}" type="parTrans" cxnId="{6B23C9C6-8898-4721-A622-536D299112FF}">
      <dgm:prSet/>
      <dgm:spPr/>
      <dgm:t>
        <a:bodyPr/>
        <a:lstStyle/>
        <a:p>
          <a:endParaRPr lang="en-US"/>
        </a:p>
      </dgm:t>
    </dgm:pt>
    <dgm:pt modelId="{488317FE-D8CD-4724-9A76-7CEE640312B1}" type="sibTrans" cxnId="{6B23C9C6-8898-4721-A622-536D299112FF}">
      <dgm:prSet/>
      <dgm:spPr/>
      <dgm:t>
        <a:bodyPr/>
        <a:lstStyle/>
        <a:p>
          <a:endParaRPr lang="en-US"/>
        </a:p>
      </dgm:t>
    </dgm:pt>
    <dgm:pt modelId="{14398389-CDA5-4878-AD26-038E5738AD17}" type="pres">
      <dgm:prSet presAssocID="{C4D7D255-D712-49A6-9626-A8133FDBE2F4}" presName="Name0" presStyleCnt="0">
        <dgm:presLayoutVars>
          <dgm:dir/>
          <dgm:animLvl val="lvl"/>
          <dgm:resizeHandles val="exact"/>
        </dgm:presLayoutVars>
      </dgm:prSet>
      <dgm:spPr/>
      <dgm:t>
        <a:bodyPr/>
        <a:lstStyle/>
        <a:p>
          <a:endParaRPr lang="en-US"/>
        </a:p>
      </dgm:t>
    </dgm:pt>
    <dgm:pt modelId="{D11EB2A8-9C7C-40DB-B7FD-37192AF24CFC}" type="pres">
      <dgm:prSet presAssocID="{40D0A31E-2AB0-4444-AC1C-7AE407983563}" presName="boxAndChildren" presStyleCnt="0"/>
      <dgm:spPr/>
    </dgm:pt>
    <dgm:pt modelId="{F21CE319-C3DC-40B7-BEA3-EE4970EF46D4}" type="pres">
      <dgm:prSet presAssocID="{40D0A31E-2AB0-4444-AC1C-7AE407983563}" presName="parentTextBox" presStyleLbl="node1" presStyleIdx="0" presStyleCnt="6"/>
      <dgm:spPr/>
      <dgm:t>
        <a:bodyPr/>
        <a:lstStyle/>
        <a:p>
          <a:endParaRPr lang="en-US"/>
        </a:p>
      </dgm:t>
    </dgm:pt>
    <dgm:pt modelId="{06BB1441-EF70-48C9-9E76-AD83B0B02601}" type="pres">
      <dgm:prSet presAssocID="{B2D72404-0395-420E-927A-F06EB22571A7}" presName="sp" presStyleCnt="0"/>
      <dgm:spPr/>
    </dgm:pt>
    <dgm:pt modelId="{CEFFCEBD-2EC3-4E71-93C4-984C64A033C8}" type="pres">
      <dgm:prSet presAssocID="{31479591-9C72-422B-AD6C-47A5FDF5E486}" presName="arrowAndChildren" presStyleCnt="0"/>
      <dgm:spPr/>
    </dgm:pt>
    <dgm:pt modelId="{09C739C8-89D8-4F8C-AF35-420E9433D500}" type="pres">
      <dgm:prSet presAssocID="{31479591-9C72-422B-AD6C-47A5FDF5E486}" presName="parentTextArrow" presStyleLbl="node1" presStyleIdx="1" presStyleCnt="6"/>
      <dgm:spPr/>
      <dgm:t>
        <a:bodyPr/>
        <a:lstStyle/>
        <a:p>
          <a:endParaRPr lang="en-US"/>
        </a:p>
      </dgm:t>
    </dgm:pt>
    <dgm:pt modelId="{85CC680E-ECF7-41AC-931B-FCFF4F4EC8F6}" type="pres">
      <dgm:prSet presAssocID="{5FEFE79A-40A6-4005-A064-16ACF7A24A3E}" presName="sp" presStyleCnt="0"/>
      <dgm:spPr/>
    </dgm:pt>
    <dgm:pt modelId="{3CAB14B0-58CF-487F-A270-3C7A35DEA87D}" type="pres">
      <dgm:prSet presAssocID="{F71B525F-61D5-4C8E-A725-09C6C0E85617}" presName="arrowAndChildren" presStyleCnt="0"/>
      <dgm:spPr/>
    </dgm:pt>
    <dgm:pt modelId="{EAF511E6-C7E9-4EBB-BA40-21AD3D03CEFF}" type="pres">
      <dgm:prSet presAssocID="{F71B525F-61D5-4C8E-A725-09C6C0E85617}" presName="parentTextArrow" presStyleLbl="node1" presStyleIdx="2" presStyleCnt="6"/>
      <dgm:spPr/>
      <dgm:t>
        <a:bodyPr/>
        <a:lstStyle/>
        <a:p>
          <a:endParaRPr lang="en-US"/>
        </a:p>
      </dgm:t>
    </dgm:pt>
    <dgm:pt modelId="{EBFD6822-A252-497B-BD10-C7FC25144033}" type="pres">
      <dgm:prSet presAssocID="{C9706DDF-CDCA-4FFB-83F8-0CD4B3B2F0AB}" presName="sp" presStyleCnt="0"/>
      <dgm:spPr/>
    </dgm:pt>
    <dgm:pt modelId="{89582755-8D3F-4458-87F5-F986E30E3495}" type="pres">
      <dgm:prSet presAssocID="{ADC9B237-B3E1-4110-8E9D-27C54FFF5C12}" presName="arrowAndChildren" presStyleCnt="0"/>
      <dgm:spPr/>
    </dgm:pt>
    <dgm:pt modelId="{C75474DC-0E02-4111-B1B2-6B4228AB565F}" type="pres">
      <dgm:prSet presAssocID="{ADC9B237-B3E1-4110-8E9D-27C54FFF5C12}" presName="parentTextArrow" presStyleLbl="node1" presStyleIdx="3" presStyleCnt="6"/>
      <dgm:spPr/>
      <dgm:t>
        <a:bodyPr/>
        <a:lstStyle/>
        <a:p>
          <a:endParaRPr lang="en-US"/>
        </a:p>
      </dgm:t>
    </dgm:pt>
    <dgm:pt modelId="{C183FFA5-4C8A-41CA-92B9-CEA7811F8E80}" type="pres">
      <dgm:prSet presAssocID="{B071C4D2-F9B6-48E9-86FD-980E594ADFCC}" presName="sp" presStyleCnt="0"/>
      <dgm:spPr/>
    </dgm:pt>
    <dgm:pt modelId="{E5F82CC0-A1EE-461A-B54F-E077D4F21167}" type="pres">
      <dgm:prSet presAssocID="{1502899F-DF56-4122-AD7A-20E8B0570929}" presName="arrowAndChildren" presStyleCnt="0"/>
      <dgm:spPr/>
    </dgm:pt>
    <dgm:pt modelId="{EB210AC8-DC42-40DF-B5B0-C818E099536B}" type="pres">
      <dgm:prSet presAssocID="{1502899F-DF56-4122-AD7A-20E8B0570929}" presName="parentTextArrow" presStyleLbl="node1" presStyleIdx="4" presStyleCnt="6"/>
      <dgm:spPr/>
      <dgm:t>
        <a:bodyPr/>
        <a:lstStyle/>
        <a:p>
          <a:endParaRPr lang="en-US"/>
        </a:p>
      </dgm:t>
    </dgm:pt>
    <dgm:pt modelId="{370A6327-CD36-46F7-9631-3B6BF4C94663}" type="pres">
      <dgm:prSet presAssocID="{D65EF906-58EB-43B7-89B0-E7DFD9C898EC}" presName="sp" presStyleCnt="0"/>
      <dgm:spPr/>
    </dgm:pt>
    <dgm:pt modelId="{80A9F0B3-351B-4682-9AEF-D26920F41E28}" type="pres">
      <dgm:prSet presAssocID="{F23B0524-7668-4C0C-A4DD-F3A66D6CA910}" presName="arrowAndChildren" presStyleCnt="0"/>
      <dgm:spPr/>
    </dgm:pt>
    <dgm:pt modelId="{2492A624-259B-4E33-BFC0-167B9DB36AF2}" type="pres">
      <dgm:prSet presAssocID="{F23B0524-7668-4C0C-A4DD-F3A66D6CA910}" presName="parentTextArrow" presStyleLbl="node1" presStyleIdx="5" presStyleCnt="6"/>
      <dgm:spPr/>
      <dgm:t>
        <a:bodyPr/>
        <a:lstStyle/>
        <a:p>
          <a:endParaRPr lang="en-US"/>
        </a:p>
      </dgm:t>
    </dgm:pt>
  </dgm:ptLst>
  <dgm:cxnLst>
    <dgm:cxn modelId="{DAFA94F7-4603-4763-8677-C8951C78BB95}" srcId="{C4D7D255-D712-49A6-9626-A8133FDBE2F4}" destId="{31479591-9C72-422B-AD6C-47A5FDF5E486}" srcOrd="4" destOrd="0" parTransId="{29040BE4-5259-4BF9-B0E8-1403BD217B8B}" sibTransId="{B2D72404-0395-420E-927A-F06EB22571A7}"/>
    <dgm:cxn modelId="{90939624-A8BA-496A-81EF-ECB055689955}" type="presOf" srcId="{F23B0524-7668-4C0C-A4DD-F3A66D6CA910}" destId="{2492A624-259B-4E33-BFC0-167B9DB36AF2}" srcOrd="0" destOrd="0" presId="urn:microsoft.com/office/officeart/2005/8/layout/process4"/>
    <dgm:cxn modelId="{2CFADCF8-67A3-46AD-A318-BABD3BE0065A}" type="presOf" srcId="{F71B525F-61D5-4C8E-A725-09C6C0E85617}" destId="{EAF511E6-C7E9-4EBB-BA40-21AD3D03CEFF}" srcOrd="0" destOrd="0" presId="urn:microsoft.com/office/officeart/2005/8/layout/process4"/>
    <dgm:cxn modelId="{F229732A-C052-4952-BBB0-0D220CC9A155}" srcId="{C4D7D255-D712-49A6-9626-A8133FDBE2F4}" destId="{ADC9B237-B3E1-4110-8E9D-27C54FFF5C12}" srcOrd="2" destOrd="0" parTransId="{BC6F39B3-F27C-4670-BE56-2ABCD561F01C}" sibTransId="{C9706DDF-CDCA-4FFB-83F8-0CD4B3B2F0AB}"/>
    <dgm:cxn modelId="{B1742880-C3A7-40E7-8F19-F323E592FA4B}" srcId="{C4D7D255-D712-49A6-9626-A8133FDBE2F4}" destId="{F23B0524-7668-4C0C-A4DD-F3A66D6CA910}" srcOrd="0" destOrd="0" parTransId="{28A2BAAA-AE38-4297-8757-8E085AF708A6}" sibTransId="{D65EF906-58EB-43B7-89B0-E7DFD9C898EC}"/>
    <dgm:cxn modelId="{6B23C9C6-8898-4721-A622-536D299112FF}" srcId="{C4D7D255-D712-49A6-9626-A8133FDBE2F4}" destId="{40D0A31E-2AB0-4444-AC1C-7AE407983563}" srcOrd="5" destOrd="0" parTransId="{B1318AA4-0603-4C40-A12D-55E5FCA63CCD}" sibTransId="{488317FE-D8CD-4724-9A76-7CEE640312B1}"/>
    <dgm:cxn modelId="{E07C5F3B-46A5-4F39-A5E5-B1CE4E9587AE}" type="presOf" srcId="{1502899F-DF56-4122-AD7A-20E8B0570929}" destId="{EB210AC8-DC42-40DF-B5B0-C818E099536B}" srcOrd="0" destOrd="0" presId="urn:microsoft.com/office/officeart/2005/8/layout/process4"/>
    <dgm:cxn modelId="{646A769F-5AD5-4DEA-AA5F-3024830407DC}" srcId="{C4D7D255-D712-49A6-9626-A8133FDBE2F4}" destId="{1502899F-DF56-4122-AD7A-20E8B0570929}" srcOrd="1" destOrd="0" parTransId="{10E8884D-A1E3-4D3F-85F6-55F5B1309013}" sibTransId="{B071C4D2-F9B6-48E9-86FD-980E594ADFCC}"/>
    <dgm:cxn modelId="{3C546A1A-BEC3-476D-9071-A1E03E17EEA6}" type="presOf" srcId="{C4D7D255-D712-49A6-9626-A8133FDBE2F4}" destId="{14398389-CDA5-4878-AD26-038E5738AD17}" srcOrd="0" destOrd="0" presId="urn:microsoft.com/office/officeart/2005/8/layout/process4"/>
    <dgm:cxn modelId="{1F7292C0-CBCC-4186-A560-DEE780A882AF}" type="presOf" srcId="{40D0A31E-2AB0-4444-AC1C-7AE407983563}" destId="{F21CE319-C3DC-40B7-BEA3-EE4970EF46D4}" srcOrd="0" destOrd="0" presId="urn:microsoft.com/office/officeart/2005/8/layout/process4"/>
    <dgm:cxn modelId="{EC90479D-C171-4889-B7B5-E025F4273480}" srcId="{C4D7D255-D712-49A6-9626-A8133FDBE2F4}" destId="{F71B525F-61D5-4C8E-A725-09C6C0E85617}" srcOrd="3" destOrd="0" parTransId="{E0885A98-6F00-4D7C-ACAB-F71FF7C7CA85}" sibTransId="{5FEFE79A-40A6-4005-A064-16ACF7A24A3E}"/>
    <dgm:cxn modelId="{CADD1571-7F14-4917-B93D-2DD22F917461}" type="presOf" srcId="{31479591-9C72-422B-AD6C-47A5FDF5E486}" destId="{09C739C8-89D8-4F8C-AF35-420E9433D500}" srcOrd="0" destOrd="0" presId="urn:microsoft.com/office/officeart/2005/8/layout/process4"/>
    <dgm:cxn modelId="{1D2FAB37-229E-4EEB-A30A-611014D2F631}" type="presOf" srcId="{ADC9B237-B3E1-4110-8E9D-27C54FFF5C12}" destId="{C75474DC-0E02-4111-B1B2-6B4228AB565F}" srcOrd="0" destOrd="0" presId="urn:microsoft.com/office/officeart/2005/8/layout/process4"/>
    <dgm:cxn modelId="{D1ADBC4B-A825-4D4D-AC59-D37CDCBCC71D}" type="presParOf" srcId="{14398389-CDA5-4878-AD26-038E5738AD17}" destId="{D11EB2A8-9C7C-40DB-B7FD-37192AF24CFC}" srcOrd="0" destOrd="0" presId="urn:microsoft.com/office/officeart/2005/8/layout/process4"/>
    <dgm:cxn modelId="{6217B9DE-148F-4650-B0B4-53BA580DD4FC}" type="presParOf" srcId="{D11EB2A8-9C7C-40DB-B7FD-37192AF24CFC}" destId="{F21CE319-C3DC-40B7-BEA3-EE4970EF46D4}" srcOrd="0" destOrd="0" presId="urn:microsoft.com/office/officeart/2005/8/layout/process4"/>
    <dgm:cxn modelId="{D6B8BE86-C310-4447-B334-37ABED91ED64}" type="presParOf" srcId="{14398389-CDA5-4878-AD26-038E5738AD17}" destId="{06BB1441-EF70-48C9-9E76-AD83B0B02601}" srcOrd="1" destOrd="0" presId="urn:microsoft.com/office/officeart/2005/8/layout/process4"/>
    <dgm:cxn modelId="{3EE8E4D4-980F-4136-8A00-22D702E25B0B}" type="presParOf" srcId="{14398389-CDA5-4878-AD26-038E5738AD17}" destId="{CEFFCEBD-2EC3-4E71-93C4-984C64A033C8}" srcOrd="2" destOrd="0" presId="urn:microsoft.com/office/officeart/2005/8/layout/process4"/>
    <dgm:cxn modelId="{59ED422B-7A08-4E3A-96E7-A0A3CB6814C2}" type="presParOf" srcId="{CEFFCEBD-2EC3-4E71-93C4-984C64A033C8}" destId="{09C739C8-89D8-4F8C-AF35-420E9433D500}" srcOrd="0" destOrd="0" presId="urn:microsoft.com/office/officeart/2005/8/layout/process4"/>
    <dgm:cxn modelId="{8C7E80A6-D0DC-4C9F-927D-732C1D905D90}" type="presParOf" srcId="{14398389-CDA5-4878-AD26-038E5738AD17}" destId="{85CC680E-ECF7-41AC-931B-FCFF4F4EC8F6}" srcOrd="3" destOrd="0" presId="urn:microsoft.com/office/officeart/2005/8/layout/process4"/>
    <dgm:cxn modelId="{BB1D3669-FC85-47C9-9FEF-14354B506ED0}" type="presParOf" srcId="{14398389-CDA5-4878-AD26-038E5738AD17}" destId="{3CAB14B0-58CF-487F-A270-3C7A35DEA87D}" srcOrd="4" destOrd="0" presId="urn:microsoft.com/office/officeart/2005/8/layout/process4"/>
    <dgm:cxn modelId="{634D084F-71ED-46E9-9609-4663E588E429}" type="presParOf" srcId="{3CAB14B0-58CF-487F-A270-3C7A35DEA87D}" destId="{EAF511E6-C7E9-4EBB-BA40-21AD3D03CEFF}" srcOrd="0" destOrd="0" presId="urn:microsoft.com/office/officeart/2005/8/layout/process4"/>
    <dgm:cxn modelId="{0AA1DFE8-5CFD-46AD-BC4F-09015109F154}" type="presParOf" srcId="{14398389-CDA5-4878-AD26-038E5738AD17}" destId="{EBFD6822-A252-497B-BD10-C7FC25144033}" srcOrd="5" destOrd="0" presId="urn:microsoft.com/office/officeart/2005/8/layout/process4"/>
    <dgm:cxn modelId="{E62E81C3-263D-4373-A39A-7F9D3149C80D}" type="presParOf" srcId="{14398389-CDA5-4878-AD26-038E5738AD17}" destId="{89582755-8D3F-4458-87F5-F986E30E3495}" srcOrd="6" destOrd="0" presId="urn:microsoft.com/office/officeart/2005/8/layout/process4"/>
    <dgm:cxn modelId="{F90C6054-BAF1-42F5-8C5F-3ED457A88607}" type="presParOf" srcId="{89582755-8D3F-4458-87F5-F986E30E3495}" destId="{C75474DC-0E02-4111-B1B2-6B4228AB565F}" srcOrd="0" destOrd="0" presId="urn:microsoft.com/office/officeart/2005/8/layout/process4"/>
    <dgm:cxn modelId="{2759D695-527F-4A5C-B3FC-57ACA249BD91}" type="presParOf" srcId="{14398389-CDA5-4878-AD26-038E5738AD17}" destId="{C183FFA5-4C8A-41CA-92B9-CEA7811F8E80}" srcOrd="7" destOrd="0" presId="urn:microsoft.com/office/officeart/2005/8/layout/process4"/>
    <dgm:cxn modelId="{D964EFB7-F2C6-4D67-B78D-B3404FFD06BA}" type="presParOf" srcId="{14398389-CDA5-4878-AD26-038E5738AD17}" destId="{E5F82CC0-A1EE-461A-B54F-E077D4F21167}" srcOrd="8" destOrd="0" presId="urn:microsoft.com/office/officeart/2005/8/layout/process4"/>
    <dgm:cxn modelId="{3793C825-3B99-4D09-829A-A5C3E675F65C}" type="presParOf" srcId="{E5F82CC0-A1EE-461A-B54F-E077D4F21167}" destId="{EB210AC8-DC42-40DF-B5B0-C818E099536B}" srcOrd="0" destOrd="0" presId="urn:microsoft.com/office/officeart/2005/8/layout/process4"/>
    <dgm:cxn modelId="{B9B0FFCA-D3EC-4C7F-B8FB-A0488F1C4BFE}" type="presParOf" srcId="{14398389-CDA5-4878-AD26-038E5738AD17}" destId="{370A6327-CD36-46F7-9631-3B6BF4C94663}" srcOrd="9" destOrd="0" presId="urn:microsoft.com/office/officeart/2005/8/layout/process4"/>
    <dgm:cxn modelId="{5D0D5996-CDA1-4139-9064-0DEB917554DA}" type="presParOf" srcId="{14398389-CDA5-4878-AD26-038E5738AD17}" destId="{80A9F0B3-351B-4682-9AEF-D26920F41E28}" srcOrd="10" destOrd="0" presId="urn:microsoft.com/office/officeart/2005/8/layout/process4"/>
    <dgm:cxn modelId="{712018C1-5D96-4C2F-B806-CE605D2CEF98}" type="presParOf" srcId="{80A9F0B3-351B-4682-9AEF-D26920F41E28}" destId="{2492A624-259B-4E33-BFC0-167B9DB36AF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CC073-B4EA-454E-8A5E-FC001A76EABC}" type="doc">
      <dgm:prSet loTypeId="urn:microsoft.com/office/officeart/2005/8/layout/b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custT="1"/>
      <dgm:spPr/>
      <dgm:t>
        <a:bodyPr/>
        <a:lstStyle/>
        <a:p>
          <a:r>
            <a:rPr lang="en-US" sz="2000" dirty="0" smtClean="0"/>
            <a:t>Source code</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custT="1"/>
      <dgm:spPr/>
      <dgm:t>
        <a:bodyPr/>
        <a:lstStyle/>
        <a:p>
          <a:r>
            <a:rPr lang="en-US" sz="2000" dirty="0" err="1" smtClean="0"/>
            <a:t>Github</a:t>
          </a:r>
          <a:r>
            <a:rPr lang="en-US" sz="2000" dirty="0" smtClean="0"/>
            <a:t> repository</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custT="1"/>
      <dgm:spPr/>
      <dgm:t>
        <a:bodyPr/>
        <a:lstStyle/>
        <a:p>
          <a:r>
            <a:rPr lang="en-US" sz="2000" dirty="0" err="1" smtClean="0"/>
            <a:t>Checkstyle</a:t>
          </a:r>
          <a:r>
            <a:rPr lang="en-US" sz="2000" dirty="0" smtClean="0"/>
            <a:t> and code templates</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413A0AAA-CEDA-45AC-A630-156E19F561D7}">
      <dgm:prSet custT="1"/>
      <dgm:spPr/>
      <dgm:t>
        <a:bodyPr/>
        <a:lstStyle/>
        <a:p>
          <a:r>
            <a:rPr lang="en-US" sz="2000" dirty="0" smtClean="0"/>
            <a:t>Target platforms</a:t>
          </a:r>
        </a:p>
      </dgm:t>
    </dgm:pt>
    <dgm:pt modelId="{B990DFD8-9A09-4616-B417-9FEACC9FD95B}" type="parTrans" cxnId="{D074689B-FF6C-4799-90F8-3F84825E4639}">
      <dgm:prSet/>
      <dgm:spPr/>
      <dgm:t>
        <a:bodyPr/>
        <a:lstStyle/>
        <a:p>
          <a:endParaRPr lang="en-US"/>
        </a:p>
      </dgm:t>
    </dgm:pt>
    <dgm:pt modelId="{CC23974A-DDE4-4D46-8939-CD6CA926C740}" type="sibTrans" cxnId="{D074689B-FF6C-4799-90F8-3F84825E4639}">
      <dgm:prSet/>
      <dgm:spPr/>
      <dgm:t>
        <a:bodyPr/>
        <a:lstStyle/>
        <a:p>
          <a:endParaRPr lang="en-US"/>
        </a:p>
      </dgm:t>
    </dgm:pt>
    <dgm:pt modelId="{A5DFDE49-6B5B-4DEF-9FFB-72E8D34A0309}">
      <dgm:prSet custT="1"/>
      <dgm:spPr/>
      <dgm:t>
        <a:bodyPr/>
        <a:lstStyle/>
        <a:p>
          <a:r>
            <a:rPr lang="en-US" sz="2400" dirty="0" smtClean="0"/>
            <a:t>Continuous </a:t>
          </a:r>
          <a:r>
            <a:rPr lang="tr-TR" sz="2400" dirty="0" smtClean="0"/>
            <a:t>I</a:t>
          </a:r>
          <a:r>
            <a:rPr lang="en-US" sz="2400" dirty="0" err="1" smtClean="0"/>
            <a:t>ntegration</a:t>
          </a:r>
          <a:endParaRPr lang="en-US" sz="2400" dirty="0" smtClean="0"/>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custT="1"/>
      <dgm:spPr/>
      <dgm:t>
        <a:bodyPr/>
        <a:lstStyle/>
        <a:p>
          <a:r>
            <a:rPr lang="en-US" sz="2400" dirty="0" smtClean="0"/>
            <a:t>Next steps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custT="1"/>
      <dgm:spPr/>
      <dgm:t>
        <a:bodyPr/>
        <a:lstStyle/>
        <a:p>
          <a:r>
            <a:rPr lang="tr-TR" sz="2000" dirty="0" smtClean="0"/>
            <a:t>A suitable tool will be selected (Jenkins)</a:t>
          </a:r>
          <a:endParaRPr lang="en-US" sz="2000" dirty="0" smtClean="0"/>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4B212306-897F-4CDD-98E8-D1732F62A619}">
      <dgm:prSet custT="1"/>
      <dgm:spPr/>
      <dgm:t>
        <a:bodyPr/>
        <a:lstStyle/>
        <a:p>
          <a:r>
            <a:rPr lang="en-US" sz="2000" dirty="0" smtClean="0"/>
            <a:t>Provide an update site and an Eclipse product</a:t>
          </a:r>
        </a:p>
      </dgm:t>
    </dgm:pt>
    <dgm:pt modelId="{2EFB21A0-9F19-433C-9060-055DFCB1D325}" type="parTrans" cxnId="{2241E4CD-5D8B-4237-B948-A6290CC4786B}">
      <dgm:prSet/>
      <dgm:spPr/>
      <dgm:t>
        <a:bodyPr/>
        <a:lstStyle/>
        <a:p>
          <a:endParaRPr lang="en-US"/>
        </a:p>
      </dgm:t>
    </dgm:pt>
    <dgm:pt modelId="{B2FECF92-929E-4749-BA4C-13607DF6975D}" type="sibTrans" cxnId="{2241E4CD-5D8B-4237-B948-A6290CC4786B}">
      <dgm:prSet/>
      <dgm:spPr/>
      <dgm:t>
        <a:bodyPr/>
        <a:lstStyle/>
        <a:p>
          <a:endParaRPr lang="en-US"/>
        </a:p>
      </dgm:t>
    </dgm:pt>
    <dgm:pt modelId="{91C4C7E9-E50E-4E82-8B27-0D614CC89169}">
      <dgm:prSet custT="1"/>
      <dgm:spPr/>
      <dgm:t>
        <a:bodyPr/>
        <a:lstStyle/>
        <a:p>
          <a:r>
            <a:rPr lang="tr-TR" sz="2000" dirty="0" smtClean="0"/>
            <a:t>I</a:t>
          </a:r>
          <a:r>
            <a:rPr lang="en-US" sz="2000" dirty="0" err="1" smtClean="0"/>
            <a:t>ntegrate</a:t>
          </a:r>
          <a:r>
            <a:rPr lang="en-US" sz="2000" dirty="0" smtClean="0"/>
            <a:t> </a:t>
          </a:r>
          <a:r>
            <a:rPr lang="en-US" sz="2000" dirty="0" smtClean="0"/>
            <a:t>existing components</a:t>
          </a:r>
        </a:p>
      </dgm:t>
    </dgm:pt>
    <dgm:pt modelId="{188DDF9F-F3B0-471E-80F0-3CE98B07CBBC}" type="parTrans" cxnId="{1A6412AD-C6AE-4EA1-8D42-03FA005C3E9F}">
      <dgm:prSet/>
      <dgm:spPr/>
      <dgm:t>
        <a:bodyPr/>
        <a:lstStyle/>
        <a:p>
          <a:endParaRPr lang="en-US"/>
        </a:p>
      </dgm:t>
    </dgm:pt>
    <dgm:pt modelId="{E672C069-5D96-4104-8E6F-231EC13BA5D4}" type="sibTrans" cxnId="{1A6412AD-C6AE-4EA1-8D42-03FA005C3E9F}">
      <dgm:prSet/>
      <dgm:spPr/>
      <dgm:t>
        <a:bodyPr/>
        <a:lstStyle/>
        <a:p>
          <a:endParaRPr lang="en-US"/>
        </a:p>
      </dgm:t>
    </dgm:pt>
    <dgm:pt modelId="{9DA98007-E02A-4342-9D13-D2CF2315CCA3}">
      <dgm:prSet custT="1"/>
      <dgm:spPr/>
      <dgm:t>
        <a:bodyPr/>
        <a:lstStyle/>
        <a:p>
          <a:r>
            <a:rPr lang="en-US" sz="2000" dirty="0" smtClean="0"/>
            <a:t>Ease the release process</a:t>
          </a:r>
        </a:p>
      </dgm:t>
    </dgm:pt>
    <dgm:pt modelId="{14622AEA-E160-49A3-BCA5-5B00DBAAC0F0}" type="parTrans" cxnId="{EEB7C73E-8F0E-4F03-9BED-6A9F2DF4C4CA}">
      <dgm:prSet/>
      <dgm:spPr/>
      <dgm:t>
        <a:bodyPr/>
        <a:lstStyle/>
        <a:p>
          <a:endParaRPr lang="en-US"/>
        </a:p>
      </dgm:t>
    </dgm:pt>
    <dgm:pt modelId="{7685D1EE-B91B-44E2-A05E-64746424DDDD}" type="sibTrans" cxnId="{EEB7C73E-8F0E-4F03-9BED-6A9F2DF4C4CA}">
      <dgm:prSet/>
      <dgm:spPr/>
      <dgm:t>
        <a:bodyPr/>
        <a:lstStyle/>
        <a:p>
          <a:endParaRPr lang="en-US"/>
        </a:p>
      </dgm:t>
    </dgm:pt>
    <dgm:pt modelId="{D2D6D5FE-72CF-42C2-BE84-A8DA9D71F94D}" type="pres">
      <dgm:prSet presAssocID="{571CC073-B4EA-454E-8A5E-FC001A76EABC}" presName="diagram" presStyleCnt="0">
        <dgm:presLayoutVars>
          <dgm:dir/>
          <dgm:animLvl val="lvl"/>
          <dgm:resizeHandles val="exact"/>
        </dgm:presLayoutVars>
      </dgm:prSet>
      <dgm:spPr/>
      <dgm:t>
        <a:bodyPr/>
        <a:lstStyle/>
        <a:p>
          <a:endParaRPr lang="en-US"/>
        </a:p>
      </dgm:t>
    </dgm:pt>
    <dgm:pt modelId="{0725F484-63BC-4D35-908F-B3FA6919CF92}" type="pres">
      <dgm:prSet presAssocID="{3A0529C2-690B-48AE-92C5-94CA0332699F}" presName="compNode" presStyleCnt="0"/>
      <dgm:spPr/>
    </dgm:pt>
    <dgm:pt modelId="{CCB85AF1-BB2A-4483-A9F8-C768DCAD3BA7}" type="pres">
      <dgm:prSet presAssocID="{3A0529C2-690B-48AE-92C5-94CA0332699F}" presName="childRect" presStyleLbl="bgAcc1" presStyleIdx="0" presStyleCnt="3">
        <dgm:presLayoutVars>
          <dgm:bulletEnabled val="1"/>
        </dgm:presLayoutVars>
      </dgm:prSet>
      <dgm:spPr/>
      <dgm:t>
        <a:bodyPr/>
        <a:lstStyle/>
        <a:p>
          <a:endParaRPr lang="en-US"/>
        </a:p>
      </dgm:t>
    </dgm:pt>
    <dgm:pt modelId="{3255C9D3-3777-407D-8B17-F84ADA785961}" type="pres">
      <dgm:prSet presAssocID="{3A0529C2-690B-48AE-92C5-94CA0332699F}" presName="parentText" presStyleLbl="node1" presStyleIdx="0" presStyleCnt="0">
        <dgm:presLayoutVars>
          <dgm:chMax val="0"/>
          <dgm:bulletEnabled val="1"/>
        </dgm:presLayoutVars>
      </dgm:prSet>
      <dgm:spPr/>
      <dgm:t>
        <a:bodyPr/>
        <a:lstStyle/>
        <a:p>
          <a:endParaRPr lang="en-US"/>
        </a:p>
      </dgm:t>
    </dgm:pt>
    <dgm:pt modelId="{E62EFAD2-C594-4FDD-8F5F-442933CD6CEC}" type="pres">
      <dgm:prSet presAssocID="{3A0529C2-690B-48AE-92C5-94CA0332699F}" presName="parentRect" presStyleLbl="alignNode1" presStyleIdx="0" presStyleCnt="3"/>
      <dgm:spPr/>
      <dgm:t>
        <a:bodyPr/>
        <a:lstStyle/>
        <a:p>
          <a:endParaRPr lang="en-US"/>
        </a:p>
      </dgm:t>
    </dgm:pt>
    <dgm:pt modelId="{9C74AFED-0C60-429C-8935-12308433CDD6}" type="pres">
      <dgm:prSet presAssocID="{3A0529C2-690B-48AE-92C5-94CA0332699F}"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563380FF-8CF2-4A95-B705-E76E0237CBE4}" type="pres">
      <dgm:prSet presAssocID="{DB531F80-E0B2-428D-866E-0B54242930D6}" presName="sibTrans" presStyleLbl="sibTrans2D1" presStyleIdx="0" presStyleCnt="0"/>
      <dgm:spPr/>
      <dgm:t>
        <a:bodyPr/>
        <a:lstStyle/>
        <a:p>
          <a:endParaRPr lang="en-US"/>
        </a:p>
      </dgm:t>
    </dgm:pt>
    <dgm:pt modelId="{5B04ACF2-8C65-4C24-8E04-C4B938927D1C}" type="pres">
      <dgm:prSet presAssocID="{A5DFDE49-6B5B-4DEF-9FFB-72E8D34A0309}" presName="compNode" presStyleCnt="0"/>
      <dgm:spPr/>
    </dgm:pt>
    <dgm:pt modelId="{55B8D5FD-7B6E-4958-952B-09470B04060A}" type="pres">
      <dgm:prSet presAssocID="{A5DFDE49-6B5B-4DEF-9FFB-72E8D34A0309}" presName="childRect" presStyleLbl="bgAcc1" presStyleIdx="1" presStyleCnt="3">
        <dgm:presLayoutVars>
          <dgm:bulletEnabled val="1"/>
        </dgm:presLayoutVars>
      </dgm:prSet>
      <dgm:spPr/>
      <dgm:t>
        <a:bodyPr/>
        <a:lstStyle/>
        <a:p>
          <a:endParaRPr lang="en-US"/>
        </a:p>
      </dgm:t>
    </dgm:pt>
    <dgm:pt modelId="{936F83EA-8513-49FD-8B3C-9FD60E319EA2}" type="pres">
      <dgm:prSet presAssocID="{A5DFDE49-6B5B-4DEF-9FFB-72E8D34A0309}" presName="parentText" presStyleLbl="node1" presStyleIdx="0" presStyleCnt="0">
        <dgm:presLayoutVars>
          <dgm:chMax val="0"/>
          <dgm:bulletEnabled val="1"/>
        </dgm:presLayoutVars>
      </dgm:prSet>
      <dgm:spPr/>
      <dgm:t>
        <a:bodyPr/>
        <a:lstStyle/>
        <a:p>
          <a:endParaRPr lang="en-US"/>
        </a:p>
      </dgm:t>
    </dgm:pt>
    <dgm:pt modelId="{8FA09C17-411D-4911-BEF7-EBE58942F79F}" type="pres">
      <dgm:prSet presAssocID="{A5DFDE49-6B5B-4DEF-9FFB-72E8D34A0309}" presName="parentRect" presStyleLbl="alignNode1" presStyleIdx="1" presStyleCnt="3"/>
      <dgm:spPr/>
      <dgm:t>
        <a:bodyPr/>
        <a:lstStyle/>
        <a:p>
          <a:endParaRPr lang="en-US"/>
        </a:p>
      </dgm:t>
    </dgm:pt>
    <dgm:pt modelId="{ADF024AE-10E6-43DF-B594-0DC56A415BDB}" type="pres">
      <dgm:prSet presAssocID="{A5DFDE49-6B5B-4DEF-9FFB-72E8D34A0309}"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A99AB6DF-A530-43CA-BAE7-AB78F0ED61D1}" type="pres">
      <dgm:prSet presAssocID="{47B0368B-5AA1-4664-A36D-E9329C24C4FA}" presName="sibTrans" presStyleLbl="sibTrans2D1" presStyleIdx="0" presStyleCnt="0"/>
      <dgm:spPr/>
      <dgm:t>
        <a:bodyPr/>
        <a:lstStyle/>
        <a:p>
          <a:endParaRPr lang="en-US"/>
        </a:p>
      </dgm:t>
    </dgm:pt>
    <dgm:pt modelId="{40ED2574-489C-48F1-9E30-26D917E40E6D}" type="pres">
      <dgm:prSet presAssocID="{BBA25910-6404-495A-9D35-E741061E7FE3}" presName="compNode" presStyleCnt="0"/>
      <dgm:spPr/>
    </dgm:pt>
    <dgm:pt modelId="{86D69723-9565-472C-A252-251A3C03147D}" type="pres">
      <dgm:prSet presAssocID="{BBA25910-6404-495A-9D35-E741061E7FE3}" presName="childRect" presStyleLbl="bgAcc1" presStyleIdx="2" presStyleCnt="3">
        <dgm:presLayoutVars>
          <dgm:bulletEnabled val="1"/>
        </dgm:presLayoutVars>
      </dgm:prSet>
      <dgm:spPr/>
      <dgm:t>
        <a:bodyPr/>
        <a:lstStyle/>
        <a:p>
          <a:endParaRPr lang="en-US"/>
        </a:p>
      </dgm:t>
    </dgm:pt>
    <dgm:pt modelId="{1D5F2E88-C4AB-40EF-B0DA-F7388017A902}" type="pres">
      <dgm:prSet presAssocID="{BBA25910-6404-495A-9D35-E741061E7FE3}" presName="parentText" presStyleLbl="node1" presStyleIdx="0" presStyleCnt="0">
        <dgm:presLayoutVars>
          <dgm:chMax val="0"/>
          <dgm:bulletEnabled val="1"/>
        </dgm:presLayoutVars>
      </dgm:prSet>
      <dgm:spPr/>
      <dgm:t>
        <a:bodyPr/>
        <a:lstStyle/>
        <a:p>
          <a:endParaRPr lang="en-US"/>
        </a:p>
      </dgm:t>
    </dgm:pt>
    <dgm:pt modelId="{9F423942-BEDC-4505-958C-3160CB8C7203}" type="pres">
      <dgm:prSet presAssocID="{BBA25910-6404-495A-9D35-E741061E7FE3}" presName="parentRect" presStyleLbl="alignNode1" presStyleIdx="2" presStyleCnt="3"/>
      <dgm:spPr/>
      <dgm:t>
        <a:bodyPr/>
        <a:lstStyle/>
        <a:p>
          <a:endParaRPr lang="en-US"/>
        </a:p>
      </dgm:t>
    </dgm:pt>
    <dgm:pt modelId="{D9B8B0AC-814C-4D37-97CB-D10221380CB7}" type="pres">
      <dgm:prSet presAssocID="{BBA25910-6404-495A-9D35-E741061E7FE3}"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dgm:spPr>
      <dgm:t>
        <a:bodyPr/>
        <a:lstStyle/>
        <a:p>
          <a:endParaRPr lang="en-US"/>
        </a:p>
      </dgm:t>
    </dgm:pt>
  </dgm:ptLst>
  <dgm:cxnLst>
    <dgm:cxn modelId="{BED0972E-58FC-4A65-8A56-A497BD9F4BA0}" type="presOf" srcId="{E9339514-FFAA-40AE-A820-BC3B0AB8EC3A}" destId="{CCB85AF1-BB2A-4483-A9F8-C768DCAD3BA7}" srcOrd="0" destOrd="0" presId="urn:microsoft.com/office/officeart/2005/8/layout/bList2"/>
    <dgm:cxn modelId="{7C930446-0CA1-4CAA-8BCD-EBFA272E8802}" type="presOf" srcId="{571CC073-B4EA-454E-8A5E-FC001A76EABC}" destId="{D2D6D5FE-72CF-42C2-BE84-A8DA9D71F94D}" srcOrd="0" destOrd="0" presId="urn:microsoft.com/office/officeart/2005/8/layout/bList2"/>
    <dgm:cxn modelId="{76BCC048-04EA-4981-BA98-7F319AAEF63E}" srcId="{571CC073-B4EA-454E-8A5E-FC001A76EABC}" destId="{BBA25910-6404-495A-9D35-E741061E7FE3}" srcOrd="2" destOrd="0" parTransId="{222C1E50-6161-49A9-A948-F6C171631679}" sibTransId="{57A743E9-57DD-4F5F-8751-67D53C825020}"/>
    <dgm:cxn modelId="{A6D73674-D1BD-4273-923F-0F75F1206912}" type="presOf" srcId="{A5DFDE49-6B5B-4DEF-9FFB-72E8D34A0309}" destId="{936F83EA-8513-49FD-8B3C-9FD60E319EA2}" srcOrd="0" destOrd="0" presId="urn:microsoft.com/office/officeart/2005/8/layout/bList2"/>
    <dgm:cxn modelId="{FC8F909A-3521-464A-BCDF-1F8D87FDA59E}" type="presOf" srcId="{9DA98007-E02A-4342-9D13-D2CF2315CCA3}" destId="{55B8D5FD-7B6E-4958-952B-09470B04060A}" srcOrd="0" destOrd="1" presId="urn:microsoft.com/office/officeart/2005/8/layout/bList2"/>
    <dgm:cxn modelId="{F3FDA8A5-4920-4E48-90ED-993F372F686C}" type="presOf" srcId="{BBA25910-6404-495A-9D35-E741061E7FE3}" destId="{9F423942-BEDC-4505-958C-3160CB8C7203}" srcOrd="1" destOrd="0" presId="urn:microsoft.com/office/officeart/2005/8/layout/bList2"/>
    <dgm:cxn modelId="{5991A90C-4093-4330-8CA7-0CF7FC86A3F8}" type="presOf" srcId="{3A0529C2-690B-48AE-92C5-94CA0332699F}" destId="{E62EFAD2-C594-4FDD-8F5F-442933CD6CEC}" srcOrd="1" destOrd="0" presId="urn:microsoft.com/office/officeart/2005/8/layout/bList2"/>
    <dgm:cxn modelId="{BB767D81-48EA-4C25-BA1F-EE96E21506C7}" srcId="{3A0529C2-690B-48AE-92C5-94CA0332699F}" destId="{DF8F3210-0B5D-4E49-87E8-C58583F9B51A}" srcOrd="1" destOrd="0" parTransId="{A7CB4978-0116-4369-8B02-DEAF66CC4368}" sibTransId="{C2519F22-5FA5-41C7-8F3D-C8E3F68013F5}"/>
    <dgm:cxn modelId="{FFC4EE9E-A6F0-496A-9FA9-55F7D85B9044}" srcId="{3A0529C2-690B-48AE-92C5-94CA0332699F}" destId="{E9339514-FFAA-40AE-A820-BC3B0AB8EC3A}" srcOrd="0" destOrd="0" parTransId="{D1FC4152-FD7A-4928-AF9F-4C6A1E3FB86E}" sibTransId="{5B48559F-2173-499D-B092-B206189DCD79}"/>
    <dgm:cxn modelId="{05DCAF81-A41A-4FC0-8FB0-15E69F03BE09}" type="presOf" srcId="{BBA25910-6404-495A-9D35-E741061E7FE3}" destId="{1D5F2E88-C4AB-40EF-B0DA-F7388017A902}" srcOrd="0" destOrd="0" presId="urn:microsoft.com/office/officeart/2005/8/layout/bList2"/>
    <dgm:cxn modelId="{1A37C207-C899-43B6-9C4A-6F0B1900714B}" srcId="{A5DFDE49-6B5B-4DEF-9FFB-72E8D34A0309}" destId="{27FE2F57-8EF5-4274-8096-8F80DB6A980F}" srcOrd="0" destOrd="0" parTransId="{40FAD38D-7D9F-4858-97A7-AC6AD6640E32}" sibTransId="{436BB81D-FC59-4AC5-80C1-C66ED52D5540}"/>
    <dgm:cxn modelId="{84667A8A-67DC-4DA8-BA44-343D0BD24867}" srcId="{571CC073-B4EA-454E-8A5E-FC001A76EABC}" destId="{3A0529C2-690B-48AE-92C5-94CA0332699F}" srcOrd="0" destOrd="0" parTransId="{99530AB4-6BE0-4C42-9114-11631B69F01B}" sibTransId="{DB531F80-E0B2-428D-866E-0B54242930D6}"/>
    <dgm:cxn modelId="{4E8EA53F-E706-41C3-AFC0-4CD7AEA1BF39}" type="presOf" srcId="{47B0368B-5AA1-4664-A36D-E9329C24C4FA}" destId="{A99AB6DF-A530-43CA-BAE7-AB78F0ED61D1}" srcOrd="0" destOrd="0" presId="urn:microsoft.com/office/officeart/2005/8/layout/bList2"/>
    <dgm:cxn modelId="{EAD32991-2986-4169-8252-AD9819EDBB51}" type="presOf" srcId="{91C4C7E9-E50E-4E82-8B27-0D614CC89169}" destId="{86D69723-9565-472C-A252-251A3C03147D}" srcOrd="0" destOrd="0" presId="urn:microsoft.com/office/officeart/2005/8/layout/bList2"/>
    <dgm:cxn modelId="{D383228A-8D14-43F9-8C36-62FD3AA148E2}" type="presOf" srcId="{DB531F80-E0B2-428D-866E-0B54242930D6}" destId="{563380FF-8CF2-4A95-B705-E76E0237CBE4}" srcOrd="0" destOrd="0" presId="urn:microsoft.com/office/officeart/2005/8/layout/bList2"/>
    <dgm:cxn modelId="{1263447D-5523-4A03-B87A-7F380213022E}" type="presOf" srcId="{413A0AAA-CEDA-45AC-A630-156E19F561D7}" destId="{CCB85AF1-BB2A-4483-A9F8-C768DCAD3BA7}" srcOrd="0" destOrd="2" presId="urn:microsoft.com/office/officeart/2005/8/layout/bList2"/>
    <dgm:cxn modelId="{1A6412AD-C6AE-4EA1-8D42-03FA005C3E9F}" srcId="{BBA25910-6404-495A-9D35-E741061E7FE3}" destId="{91C4C7E9-E50E-4E82-8B27-0D614CC89169}" srcOrd="0" destOrd="0" parTransId="{188DDF9F-F3B0-471E-80F0-3CE98B07CBBC}" sibTransId="{E672C069-5D96-4104-8E6F-231EC13BA5D4}"/>
    <dgm:cxn modelId="{3D225A5C-8689-45DE-ABFB-ED4571D77958}" type="presOf" srcId="{DF8F3210-0B5D-4E49-87E8-C58583F9B51A}" destId="{CCB85AF1-BB2A-4483-A9F8-C768DCAD3BA7}" srcOrd="0" destOrd="1" presId="urn:microsoft.com/office/officeart/2005/8/layout/bList2"/>
    <dgm:cxn modelId="{6B8C5D80-2560-4B5A-B872-4C488E67E7C7}" type="presOf" srcId="{27FE2F57-8EF5-4274-8096-8F80DB6A980F}" destId="{55B8D5FD-7B6E-4958-952B-09470B04060A}" srcOrd="0" destOrd="0" presId="urn:microsoft.com/office/officeart/2005/8/layout/bList2"/>
    <dgm:cxn modelId="{3F800524-A539-42C4-BB72-4DA56F0AF4A3}" srcId="{571CC073-B4EA-454E-8A5E-FC001A76EABC}" destId="{A5DFDE49-6B5B-4DEF-9FFB-72E8D34A0309}" srcOrd="1" destOrd="0" parTransId="{0ACDF335-5578-4232-93DD-9084784B0070}" sibTransId="{47B0368B-5AA1-4664-A36D-E9329C24C4FA}"/>
    <dgm:cxn modelId="{1943B318-95BC-480F-B790-26F4EB74AC1F}" type="presOf" srcId="{3A0529C2-690B-48AE-92C5-94CA0332699F}" destId="{3255C9D3-3777-407D-8B17-F84ADA785961}" srcOrd="0" destOrd="0" presId="urn:microsoft.com/office/officeart/2005/8/layout/bList2"/>
    <dgm:cxn modelId="{C980E6AE-5B75-4F13-AA41-387335AA54F9}" type="presOf" srcId="{4B212306-897F-4CDD-98E8-D1732F62A619}" destId="{86D69723-9565-472C-A252-251A3C03147D}" srcOrd="0" destOrd="1" presId="urn:microsoft.com/office/officeart/2005/8/layout/bList2"/>
    <dgm:cxn modelId="{D074689B-FF6C-4799-90F8-3F84825E4639}" srcId="{3A0529C2-690B-48AE-92C5-94CA0332699F}" destId="{413A0AAA-CEDA-45AC-A630-156E19F561D7}" srcOrd="2" destOrd="0" parTransId="{B990DFD8-9A09-4616-B417-9FEACC9FD95B}" sibTransId="{CC23974A-DDE4-4D46-8939-CD6CA926C740}"/>
    <dgm:cxn modelId="{2241E4CD-5D8B-4237-B948-A6290CC4786B}" srcId="{BBA25910-6404-495A-9D35-E741061E7FE3}" destId="{4B212306-897F-4CDD-98E8-D1732F62A619}" srcOrd="1" destOrd="0" parTransId="{2EFB21A0-9F19-433C-9060-055DFCB1D325}" sibTransId="{B2FECF92-929E-4749-BA4C-13607DF6975D}"/>
    <dgm:cxn modelId="{A94B37FF-D923-4DBB-A3ED-041F865E0656}" type="presOf" srcId="{A5DFDE49-6B5B-4DEF-9FFB-72E8D34A0309}" destId="{8FA09C17-411D-4911-BEF7-EBE58942F79F}" srcOrd="1" destOrd="0" presId="urn:microsoft.com/office/officeart/2005/8/layout/bList2"/>
    <dgm:cxn modelId="{EEB7C73E-8F0E-4F03-9BED-6A9F2DF4C4CA}" srcId="{A5DFDE49-6B5B-4DEF-9FFB-72E8D34A0309}" destId="{9DA98007-E02A-4342-9D13-D2CF2315CCA3}" srcOrd="1" destOrd="0" parTransId="{14622AEA-E160-49A3-BCA5-5B00DBAAC0F0}" sibTransId="{7685D1EE-B91B-44E2-A05E-64746424DDDD}"/>
    <dgm:cxn modelId="{E1D17E41-89A6-4B5C-B05E-815D5AC3BEB4}" type="presParOf" srcId="{D2D6D5FE-72CF-42C2-BE84-A8DA9D71F94D}" destId="{0725F484-63BC-4D35-908F-B3FA6919CF92}" srcOrd="0" destOrd="0" presId="urn:microsoft.com/office/officeart/2005/8/layout/bList2"/>
    <dgm:cxn modelId="{6B4C1A41-BA24-43B1-B5E9-E80EA73915B7}" type="presParOf" srcId="{0725F484-63BC-4D35-908F-B3FA6919CF92}" destId="{CCB85AF1-BB2A-4483-A9F8-C768DCAD3BA7}" srcOrd="0" destOrd="0" presId="urn:microsoft.com/office/officeart/2005/8/layout/bList2"/>
    <dgm:cxn modelId="{4E9068FF-5CD4-4B79-A7AF-B6C4CF51513B}" type="presParOf" srcId="{0725F484-63BC-4D35-908F-B3FA6919CF92}" destId="{3255C9D3-3777-407D-8B17-F84ADA785961}" srcOrd="1" destOrd="0" presId="urn:microsoft.com/office/officeart/2005/8/layout/bList2"/>
    <dgm:cxn modelId="{F8190394-106C-4FA1-A5AA-8753D26AA726}" type="presParOf" srcId="{0725F484-63BC-4D35-908F-B3FA6919CF92}" destId="{E62EFAD2-C594-4FDD-8F5F-442933CD6CEC}" srcOrd="2" destOrd="0" presId="urn:microsoft.com/office/officeart/2005/8/layout/bList2"/>
    <dgm:cxn modelId="{FD976C02-BCA3-4363-9B12-AC4184C18D5F}" type="presParOf" srcId="{0725F484-63BC-4D35-908F-B3FA6919CF92}" destId="{9C74AFED-0C60-429C-8935-12308433CDD6}" srcOrd="3" destOrd="0" presId="urn:microsoft.com/office/officeart/2005/8/layout/bList2"/>
    <dgm:cxn modelId="{D54960D4-96D0-46C2-B74A-AE8CD964ECF6}" type="presParOf" srcId="{D2D6D5FE-72CF-42C2-BE84-A8DA9D71F94D}" destId="{563380FF-8CF2-4A95-B705-E76E0237CBE4}" srcOrd="1" destOrd="0" presId="urn:microsoft.com/office/officeart/2005/8/layout/bList2"/>
    <dgm:cxn modelId="{E21F83DC-6765-494B-8531-FCBF651A0F31}" type="presParOf" srcId="{D2D6D5FE-72CF-42C2-BE84-A8DA9D71F94D}" destId="{5B04ACF2-8C65-4C24-8E04-C4B938927D1C}" srcOrd="2" destOrd="0" presId="urn:microsoft.com/office/officeart/2005/8/layout/bList2"/>
    <dgm:cxn modelId="{616AAB2B-FDD9-4D2B-82D5-97D661E12411}" type="presParOf" srcId="{5B04ACF2-8C65-4C24-8E04-C4B938927D1C}" destId="{55B8D5FD-7B6E-4958-952B-09470B04060A}" srcOrd="0" destOrd="0" presId="urn:microsoft.com/office/officeart/2005/8/layout/bList2"/>
    <dgm:cxn modelId="{A0A5C835-5990-46DE-820D-472D1A9BC142}" type="presParOf" srcId="{5B04ACF2-8C65-4C24-8E04-C4B938927D1C}" destId="{936F83EA-8513-49FD-8B3C-9FD60E319EA2}" srcOrd="1" destOrd="0" presId="urn:microsoft.com/office/officeart/2005/8/layout/bList2"/>
    <dgm:cxn modelId="{33D1004E-50E2-4263-B9C2-E66BA2D4D70C}" type="presParOf" srcId="{5B04ACF2-8C65-4C24-8E04-C4B938927D1C}" destId="{8FA09C17-411D-4911-BEF7-EBE58942F79F}" srcOrd="2" destOrd="0" presId="urn:microsoft.com/office/officeart/2005/8/layout/bList2"/>
    <dgm:cxn modelId="{60DD1283-7D38-45D9-B328-BCF75A464428}" type="presParOf" srcId="{5B04ACF2-8C65-4C24-8E04-C4B938927D1C}" destId="{ADF024AE-10E6-43DF-B594-0DC56A415BDB}" srcOrd="3" destOrd="0" presId="urn:microsoft.com/office/officeart/2005/8/layout/bList2"/>
    <dgm:cxn modelId="{B7158CA4-9734-4986-97DD-4FD960758A98}" type="presParOf" srcId="{D2D6D5FE-72CF-42C2-BE84-A8DA9D71F94D}" destId="{A99AB6DF-A530-43CA-BAE7-AB78F0ED61D1}" srcOrd="3" destOrd="0" presId="urn:microsoft.com/office/officeart/2005/8/layout/bList2"/>
    <dgm:cxn modelId="{2B99F15E-F729-46E7-B15C-6F66E95D6AAA}" type="presParOf" srcId="{D2D6D5FE-72CF-42C2-BE84-A8DA9D71F94D}" destId="{40ED2574-489C-48F1-9E30-26D917E40E6D}" srcOrd="4" destOrd="0" presId="urn:microsoft.com/office/officeart/2005/8/layout/bList2"/>
    <dgm:cxn modelId="{4E976D75-326C-4134-8C0E-A561803073A4}" type="presParOf" srcId="{40ED2574-489C-48F1-9E30-26D917E40E6D}" destId="{86D69723-9565-472C-A252-251A3C03147D}" srcOrd="0" destOrd="0" presId="urn:microsoft.com/office/officeart/2005/8/layout/bList2"/>
    <dgm:cxn modelId="{A99E7985-CBEC-4BEF-B78F-33558A3177A0}" type="presParOf" srcId="{40ED2574-489C-48F1-9E30-26D917E40E6D}" destId="{1D5F2E88-C4AB-40EF-B0DA-F7388017A902}" srcOrd="1" destOrd="0" presId="urn:microsoft.com/office/officeart/2005/8/layout/bList2"/>
    <dgm:cxn modelId="{72EC3EC7-F69E-4D76-8023-361D702E31A5}" type="presParOf" srcId="{40ED2574-489C-48F1-9E30-26D917E40E6D}" destId="{9F423942-BEDC-4505-958C-3160CB8C7203}" srcOrd="2" destOrd="0" presId="urn:microsoft.com/office/officeart/2005/8/layout/bList2"/>
    <dgm:cxn modelId="{51437CF6-5E48-450A-83D1-AF533B824885}" type="presParOf" srcId="{40ED2574-489C-48F1-9E30-26D917E40E6D}" destId="{D9B8B0AC-814C-4D37-97CB-D10221380CB7}"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A0529C2-690B-48AE-92C5-94CA0332699F}">
      <dgm:prSet/>
      <dgm:spPr/>
      <dgm:t>
        <a:bodyPr/>
        <a:lstStyle/>
        <a:p>
          <a:r>
            <a:rPr lang="en-US" dirty="0" smtClean="0"/>
            <a:t>Unit testing</a:t>
          </a:r>
        </a:p>
      </dgm:t>
    </dgm:pt>
    <dgm:pt modelId="{99530AB4-6BE0-4C42-9114-11631B69F01B}" type="parTrans" cxnId="{84667A8A-67DC-4DA8-BA44-343D0BD24867}">
      <dgm:prSet/>
      <dgm:spPr/>
      <dgm:t>
        <a:bodyPr/>
        <a:lstStyle/>
        <a:p>
          <a:endParaRPr lang="en-US"/>
        </a:p>
      </dgm:t>
    </dgm:pt>
    <dgm:pt modelId="{DB531F80-E0B2-428D-866E-0B54242930D6}" type="sibTrans" cxnId="{84667A8A-67DC-4DA8-BA44-343D0BD24867}">
      <dgm:prSet/>
      <dgm:spPr/>
      <dgm:t>
        <a:bodyPr/>
        <a:lstStyle/>
        <a:p>
          <a:endParaRPr lang="en-US"/>
        </a:p>
      </dgm:t>
    </dgm:pt>
    <dgm:pt modelId="{E9339514-FFAA-40AE-A820-BC3B0AB8EC3A}">
      <dgm:prSet/>
      <dgm:spPr/>
      <dgm:t>
        <a:bodyPr/>
        <a:lstStyle/>
        <a:p>
          <a:r>
            <a:rPr lang="en-US" dirty="0" smtClean="0"/>
            <a:t>JUnit</a:t>
          </a:r>
        </a:p>
      </dgm:t>
    </dgm:pt>
    <dgm:pt modelId="{D1FC4152-FD7A-4928-AF9F-4C6A1E3FB86E}" type="parTrans" cxnId="{FFC4EE9E-A6F0-496A-9FA9-55F7D85B9044}">
      <dgm:prSet/>
      <dgm:spPr/>
      <dgm:t>
        <a:bodyPr/>
        <a:lstStyle/>
        <a:p>
          <a:endParaRPr lang="en-US"/>
        </a:p>
      </dgm:t>
    </dgm:pt>
    <dgm:pt modelId="{5B48559F-2173-499D-B092-B206189DCD79}" type="sibTrans" cxnId="{FFC4EE9E-A6F0-496A-9FA9-55F7D85B9044}">
      <dgm:prSet/>
      <dgm:spPr/>
      <dgm:t>
        <a:bodyPr/>
        <a:lstStyle/>
        <a:p>
          <a:endParaRPr lang="en-US"/>
        </a:p>
      </dgm:t>
    </dgm:pt>
    <dgm:pt modelId="{DF8F3210-0B5D-4E49-87E8-C58583F9B51A}">
      <dgm:prSet/>
      <dgm:spPr/>
      <dgm:t>
        <a:bodyPr/>
        <a:lstStyle/>
        <a:p>
          <a:r>
            <a:rPr lang="en-US" dirty="0" smtClean="0"/>
            <a:t>Code coverage (</a:t>
          </a:r>
          <a:r>
            <a:rPr lang="en-US" dirty="0" err="1" smtClean="0"/>
            <a:t>Eclemma</a:t>
          </a:r>
          <a:r>
            <a:rPr lang="en-US" dirty="0" smtClean="0"/>
            <a:t>)</a:t>
          </a:r>
        </a:p>
      </dgm:t>
    </dgm:pt>
    <dgm:pt modelId="{A7CB4978-0116-4369-8B02-DEAF66CC4368}" type="parTrans" cxnId="{BB767D81-48EA-4C25-BA1F-EE96E21506C7}">
      <dgm:prSet/>
      <dgm:spPr/>
      <dgm:t>
        <a:bodyPr/>
        <a:lstStyle/>
        <a:p>
          <a:endParaRPr lang="en-US"/>
        </a:p>
      </dgm:t>
    </dgm:pt>
    <dgm:pt modelId="{C2519F22-5FA5-41C7-8F3D-C8E3F68013F5}" type="sibTrans" cxnId="{BB767D81-48EA-4C25-BA1F-EE96E21506C7}">
      <dgm:prSet/>
      <dgm:spPr/>
      <dgm:t>
        <a:bodyPr/>
        <a:lstStyle/>
        <a:p>
          <a:endParaRPr lang="en-US"/>
        </a:p>
      </dgm:t>
    </dgm:pt>
    <dgm:pt modelId="{A5DFDE49-6B5B-4DEF-9FFB-72E8D34A0309}">
      <dgm:prSet/>
      <dgm:spPr/>
      <dgm:t>
        <a:bodyPr/>
        <a:lstStyle/>
        <a:p>
          <a:r>
            <a:rPr lang="en-US" dirty="0" smtClean="0"/>
            <a:t>Integration testing</a:t>
          </a:r>
        </a:p>
      </dgm:t>
    </dgm:pt>
    <dgm:pt modelId="{0ACDF335-5578-4232-93DD-9084784B0070}" type="parTrans" cxnId="{3F800524-A539-42C4-BB72-4DA56F0AF4A3}">
      <dgm:prSet/>
      <dgm:spPr/>
      <dgm:t>
        <a:bodyPr/>
        <a:lstStyle/>
        <a:p>
          <a:endParaRPr lang="en-US"/>
        </a:p>
      </dgm:t>
    </dgm:pt>
    <dgm:pt modelId="{47B0368B-5AA1-4664-A36D-E9329C24C4FA}" type="sibTrans" cxnId="{3F800524-A539-42C4-BB72-4DA56F0AF4A3}">
      <dgm:prSet/>
      <dgm:spPr/>
      <dgm:t>
        <a:bodyPr/>
        <a:lstStyle/>
        <a:p>
          <a:endParaRPr lang="en-US"/>
        </a:p>
      </dgm:t>
    </dgm:pt>
    <dgm:pt modelId="{BBA25910-6404-495A-9D35-E741061E7FE3}">
      <dgm:prSet/>
      <dgm:spPr/>
      <dgm:t>
        <a:bodyPr/>
        <a:lstStyle/>
        <a:p>
          <a:r>
            <a:rPr lang="en-US" dirty="0" smtClean="0"/>
            <a:t>Use cases</a:t>
          </a:r>
        </a:p>
      </dgm:t>
    </dgm:pt>
    <dgm:pt modelId="{222C1E50-6161-49A9-A948-F6C171631679}" type="parTrans" cxnId="{76BCC048-04EA-4981-BA98-7F319AAEF63E}">
      <dgm:prSet/>
      <dgm:spPr/>
      <dgm:t>
        <a:bodyPr/>
        <a:lstStyle/>
        <a:p>
          <a:endParaRPr lang="en-US"/>
        </a:p>
      </dgm:t>
    </dgm:pt>
    <dgm:pt modelId="{57A743E9-57DD-4F5F-8751-67D53C825020}" type="sibTrans" cxnId="{76BCC048-04EA-4981-BA98-7F319AAEF63E}">
      <dgm:prSet/>
      <dgm:spPr/>
      <dgm:t>
        <a:bodyPr/>
        <a:lstStyle/>
        <a:p>
          <a:endParaRPr lang="en-US"/>
        </a:p>
      </dgm:t>
    </dgm:pt>
    <dgm:pt modelId="{27FE2F57-8EF5-4274-8096-8F80DB6A980F}">
      <dgm:prSet/>
      <dgm:spPr/>
      <dgm:t>
        <a:bodyPr/>
        <a:lstStyle/>
        <a:p>
          <a:r>
            <a:rPr lang="en-US" dirty="0" smtClean="0"/>
            <a:t>Jenkins will run all tests on a daily basis</a:t>
          </a:r>
        </a:p>
      </dgm:t>
    </dgm:pt>
    <dgm:pt modelId="{40FAD38D-7D9F-4858-97A7-AC6AD6640E32}" type="parTrans" cxnId="{1A37C207-C899-43B6-9C4A-6F0B1900714B}">
      <dgm:prSet/>
      <dgm:spPr/>
      <dgm:t>
        <a:bodyPr/>
        <a:lstStyle/>
        <a:p>
          <a:endParaRPr lang="en-US"/>
        </a:p>
      </dgm:t>
    </dgm:pt>
    <dgm:pt modelId="{436BB81D-FC59-4AC5-80C1-C66ED52D5540}" type="sibTrans" cxnId="{1A37C207-C899-43B6-9C4A-6F0B1900714B}">
      <dgm:prSet/>
      <dgm:spPr/>
      <dgm:t>
        <a:bodyPr/>
        <a:lstStyle/>
        <a:p>
          <a:endParaRPr lang="en-US"/>
        </a:p>
      </dgm:t>
    </dgm:pt>
    <dgm:pt modelId="{20926C8D-E85E-4327-85FE-DD8C2EFBE05F}">
      <dgm:prSet/>
      <dgm:spPr/>
      <dgm:t>
        <a:bodyPr/>
        <a:lstStyle/>
        <a:p>
          <a:r>
            <a:rPr lang="en-US" dirty="0" smtClean="0"/>
            <a:t>Functional testing via GUI (RCPTT)</a:t>
          </a:r>
        </a:p>
      </dgm:t>
    </dgm:pt>
    <dgm:pt modelId="{B436D7A5-9BD3-4CB3-BEEA-BB2B547FB6F9}" type="parTrans" cxnId="{9D3B2E35-92F6-4FEB-85F1-F0D4806F4B97}">
      <dgm:prSet/>
      <dgm:spPr/>
      <dgm:t>
        <a:bodyPr/>
        <a:lstStyle/>
        <a:p>
          <a:endParaRPr lang="en-US"/>
        </a:p>
      </dgm:t>
    </dgm:pt>
    <dgm:pt modelId="{F159654F-9216-464E-BF18-2C935106470F}" type="sibTrans" cxnId="{9D3B2E35-92F6-4FEB-85F1-F0D4806F4B97}">
      <dgm:prSet/>
      <dgm:spPr/>
      <dgm:t>
        <a:bodyPr/>
        <a:lstStyle/>
        <a:p>
          <a:endParaRPr lang="en-US"/>
        </a:p>
      </dgm:t>
    </dgm:pt>
    <dgm:pt modelId="{2F26DBF1-4964-4F31-A3C9-4283BAF55693}">
      <dgm:prSet/>
      <dgm:spPr/>
      <dgm:t>
        <a:bodyPr/>
        <a:lstStyle/>
        <a:p>
          <a:r>
            <a:rPr lang="en-US" dirty="0" smtClean="0"/>
            <a:t>Milestone functional testing</a:t>
          </a:r>
        </a:p>
      </dgm:t>
    </dgm:pt>
    <dgm:pt modelId="{62A843AE-B332-4BF5-90F6-5A10DBF9E082}" type="parTrans" cxnId="{E90CF048-DE98-4D08-9B16-0F0C9AFA491A}">
      <dgm:prSet/>
      <dgm:spPr/>
      <dgm:t>
        <a:bodyPr/>
        <a:lstStyle/>
        <a:p>
          <a:endParaRPr lang="en-US"/>
        </a:p>
      </dgm:t>
    </dgm:pt>
    <dgm:pt modelId="{C1992683-816C-4A13-BAD0-36B7929F60CE}" type="sibTrans" cxnId="{E90CF048-DE98-4D08-9B16-0F0C9AFA491A}">
      <dgm:prSet/>
      <dgm:spPr/>
      <dgm:t>
        <a:bodyPr/>
        <a:lstStyle/>
        <a:p>
          <a:endParaRPr lang="en-US"/>
        </a:p>
      </dgm:t>
    </dgm:pt>
    <dgm:pt modelId="{B0CA1553-080C-4424-8BC3-76EA365DB0C1}">
      <dgm:prSet/>
      <dgm:spPr/>
      <dgm:t>
        <a:bodyPr/>
        <a:lstStyle/>
        <a:p>
          <a:r>
            <a:rPr lang="en-US" dirty="0" smtClean="0"/>
            <a:t>Drives features and enhancements</a:t>
          </a:r>
        </a:p>
      </dgm:t>
    </dgm:pt>
    <dgm:pt modelId="{3CDF297B-A32F-4585-8B23-17F9BA3313E9}" type="parTrans" cxnId="{9580D5AA-20A0-4604-91B3-F390ECECC1D1}">
      <dgm:prSet/>
      <dgm:spPr/>
      <dgm:t>
        <a:bodyPr/>
        <a:lstStyle/>
        <a:p>
          <a:endParaRPr lang="en-US"/>
        </a:p>
      </dgm:t>
    </dgm:pt>
    <dgm:pt modelId="{ED66D591-6D2C-4BE7-B4F1-E5E3E61B87A5}" type="sibTrans" cxnId="{9580D5AA-20A0-4604-91B3-F390ECECC1D1}">
      <dgm:prSet/>
      <dgm:spPr/>
      <dgm:t>
        <a:bodyPr/>
        <a:lstStyle/>
        <a:p>
          <a:endParaRPr lang="en-US"/>
        </a:p>
      </dgm:t>
    </dgm:pt>
    <dgm:pt modelId="{DA54C7FC-AE84-49E1-B814-182551ED8D6B}" type="pres">
      <dgm:prSet presAssocID="{571CC073-B4EA-454E-8A5E-FC001A76EABC}" presName="linear" presStyleCnt="0">
        <dgm:presLayoutVars>
          <dgm:animLvl val="lvl"/>
          <dgm:resizeHandles val="exact"/>
        </dgm:presLayoutVars>
      </dgm:prSet>
      <dgm:spPr/>
      <dgm:t>
        <a:bodyPr/>
        <a:lstStyle/>
        <a:p>
          <a:endParaRPr lang="en-US"/>
        </a:p>
      </dgm:t>
    </dgm:pt>
    <dgm:pt modelId="{87750EA0-94AA-4608-A246-F21A1272F39A}" type="pres">
      <dgm:prSet presAssocID="{3A0529C2-690B-48AE-92C5-94CA0332699F}" presName="parentText" presStyleLbl="node1" presStyleIdx="0" presStyleCnt="3">
        <dgm:presLayoutVars>
          <dgm:chMax val="0"/>
          <dgm:bulletEnabled val="1"/>
        </dgm:presLayoutVars>
      </dgm:prSet>
      <dgm:spPr/>
      <dgm:t>
        <a:bodyPr/>
        <a:lstStyle/>
        <a:p>
          <a:endParaRPr lang="en-US"/>
        </a:p>
      </dgm:t>
    </dgm:pt>
    <dgm:pt modelId="{A107A544-6B3D-485C-84FB-86DDB60BC650}" type="pres">
      <dgm:prSet presAssocID="{3A0529C2-690B-48AE-92C5-94CA0332699F}" presName="childText" presStyleLbl="revTx" presStyleIdx="0" presStyleCnt="3">
        <dgm:presLayoutVars>
          <dgm:bulletEnabled val="1"/>
        </dgm:presLayoutVars>
      </dgm:prSet>
      <dgm:spPr/>
      <dgm:t>
        <a:bodyPr/>
        <a:lstStyle/>
        <a:p>
          <a:endParaRPr lang="en-US"/>
        </a:p>
      </dgm:t>
    </dgm:pt>
    <dgm:pt modelId="{C1A0FB28-CB38-4429-AED6-A8166744D383}" type="pres">
      <dgm:prSet presAssocID="{A5DFDE49-6B5B-4DEF-9FFB-72E8D34A0309}" presName="parentText" presStyleLbl="node1" presStyleIdx="1" presStyleCnt="3">
        <dgm:presLayoutVars>
          <dgm:chMax val="0"/>
          <dgm:bulletEnabled val="1"/>
        </dgm:presLayoutVars>
      </dgm:prSet>
      <dgm:spPr/>
      <dgm:t>
        <a:bodyPr/>
        <a:lstStyle/>
        <a:p>
          <a:endParaRPr lang="en-US"/>
        </a:p>
      </dgm:t>
    </dgm:pt>
    <dgm:pt modelId="{30CD56B8-BD5B-4D3A-85EE-7F4319A5D375}" type="pres">
      <dgm:prSet presAssocID="{A5DFDE49-6B5B-4DEF-9FFB-72E8D34A0309}" presName="childText" presStyleLbl="revTx" presStyleIdx="1" presStyleCnt="3">
        <dgm:presLayoutVars>
          <dgm:bulletEnabled val="1"/>
        </dgm:presLayoutVars>
      </dgm:prSet>
      <dgm:spPr/>
      <dgm:t>
        <a:bodyPr/>
        <a:lstStyle/>
        <a:p>
          <a:endParaRPr lang="en-US"/>
        </a:p>
      </dgm:t>
    </dgm:pt>
    <dgm:pt modelId="{12A81CC1-29CF-4E76-912D-935C1DF3E11C}" type="pres">
      <dgm:prSet presAssocID="{BBA25910-6404-495A-9D35-E741061E7FE3}" presName="parentText" presStyleLbl="node1" presStyleIdx="2" presStyleCnt="3">
        <dgm:presLayoutVars>
          <dgm:chMax val="0"/>
          <dgm:bulletEnabled val="1"/>
        </dgm:presLayoutVars>
      </dgm:prSet>
      <dgm:spPr/>
      <dgm:t>
        <a:bodyPr/>
        <a:lstStyle/>
        <a:p>
          <a:endParaRPr lang="en-US"/>
        </a:p>
      </dgm:t>
    </dgm:pt>
    <dgm:pt modelId="{5FF43C87-AB90-471C-A186-028643D304CB}" type="pres">
      <dgm:prSet presAssocID="{BBA25910-6404-495A-9D35-E741061E7FE3}" presName="childText" presStyleLbl="revTx" presStyleIdx="2" presStyleCnt="3">
        <dgm:presLayoutVars>
          <dgm:bulletEnabled val="1"/>
        </dgm:presLayoutVars>
      </dgm:prSet>
      <dgm:spPr/>
      <dgm:t>
        <a:bodyPr/>
        <a:lstStyle/>
        <a:p>
          <a:endParaRPr lang="en-US"/>
        </a:p>
      </dgm:t>
    </dgm:pt>
  </dgm:ptLst>
  <dgm:cxnLst>
    <dgm:cxn modelId="{E7EBD202-3972-49F5-8495-973F8661AFA0}" type="presOf" srcId="{571CC073-B4EA-454E-8A5E-FC001A76EABC}" destId="{DA54C7FC-AE84-49E1-B814-182551ED8D6B}" srcOrd="0" destOrd="0" presId="urn:microsoft.com/office/officeart/2005/8/layout/vList2"/>
    <dgm:cxn modelId="{9580D5AA-20A0-4604-91B3-F390ECECC1D1}" srcId="{BBA25910-6404-495A-9D35-E741061E7FE3}" destId="{B0CA1553-080C-4424-8BC3-76EA365DB0C1}" srcOrd="0" destOrd="0" parTransId="{3CDF297B-A32F-4585-8B23-17F9BA3313E9}" sibTransId="{ED66D591-6D2C-4BE7-B4F1-E5E3E61B87A5}"/>
    <dgm:cxn modelId="{AF603692-8D7C-48E1-A389-01B43BE2A12A}" type="presOf" srcId="{2F26DBF1-4964-4F31-A3C9-4283BAF55693}" destId="{5FF43C87-AB90-471C-A186-028643D304CB}" srcOrd="0" destOrd="1" presId="urn:microsoft.com/office/officeart/2005/8/layout/vList2"/>
    <dgm:cxn modelId="{E90CF048-DE98-4D08-9B16-0F0C9AFA491A}" srcId="{BBA25910-6404-495A-9D35-E741061E7FE3}" destId="{2F26DBF1-4964-4F31-A3C9-4283BAF55693}" srcOrd="1" destOrd="0" parTransId="{62A843AE-B332-4BF5-90F6-5A10DBF9E082}" sibTransId="{C1992683-816C-4A13-BAD0-36B7929F60CE}"/>
    <dgm:cxn modelId="{76BCC048-04EA-4981-BA98-7F319AAEF63E}" srcId="{571CC073-B4EA-454E-8A5E-FC001A76EABC}" destId="{BBA25910-6404-495A-9D35-E741061E7FE3}" srcOrd="2" destOrd="0" parTransId="{222C1E50-6161-49A9-A948-F6C171631679}" sibTransId="{57A743E9-57DD-4F5F-8751-67D53C825020}"/>
    <dgm:cxn modelId="{BB767D81-48EA-4C25-BA1F-EE96E21506C7}" srcId="{3A0529C2-690B-48AE-92C5-94CA0332699F}" destId="{DF8F3210-0B5D-4E49-87E8-C58583F9B51A}" srcOrd="1" destOrd="0" parTransId="{A7CB4978-0116-4369-8B02-DEAF66CC4368}" sibTransId="{C2519F22-5FA5-41C7-8F3D-C8E3F68013F5}"/>
    <dgm:cxn modelId="{9D3B2E35-92F6-4FEB-85F1-F0D4806F4B97}" srcId="{A5DFDE49-6B5B-4DEF-9FFB-72E8D34A0309}" destId="{20926C8D-E85E-4327-85FE-DD8C2EFBE05F}" srcOrd="0" destOrd="0" parTransId="{B436D7A5-9BD3-4CB3-BEEA-BB2B547FB6F9}" sibTransId="{F159654F-9216-464E-BF18-2C935106470F}"/>
    <dgm:cxn modelId="{FFC4EE9E-A6F0-496A-9FA9-55F7D85B9044}" srcId="{3A0529C2-690B-48AE-92C5-94CA0332699F}" destId="{E9339514-FFAA-40AE-A820-BC3B0AB8EC3A}" srcOrd="0" destOrd="0" parTransId="{D1FC4152-FD7A-4928-AF9F-4C6A1E3FB86E}" sibTransId="{5B48559F-2173-499D-B092-B206189DCD79}"/>
    <dgm:cxn modelId="{1A37C207-C899-43B6-9C4A-6F0B1900714B}" srcId="{A5DFDE49-6B5B-4DEF-9FFB-72E8D34A0309}" destId="{27FE2F57-8EF5-4274-8096-8F80DB6A980F}" srcOrd="1" destOrd="0" parTransId="{40FAD38D-7D9F-4858-97A7-AC6AD6640E32}" sibTransId="{436BB81D-FC59-4AC5-80C1-C66ED52D5540}"/>
    <dgm:cxn modelId="{CB1654AE-B7AE-4443-86FE-E00EE9C77481}" type="presOf" srcId="{3A0529C2-690B-48AE-92C5-94CA0332699F}" destId="{87750EA0-94AA-4608-A246-F21A1272F39A}" srcOrd="0" destOrd="0" presId="urn:microsoft.com/office/officeart/2005/8/layout/vList2"/>
    <dgm:cxn modelId="{4F9E5668-4F47-4BDD-8555-74DA5662A289}" type="presOf" srcId="{20926C8D-E85E-4327-85FE-DD8C2EFBE05F}" destId="{30CD56B8-BD5B-4D3A-85EE-7F4319A5D375}" srcOrd="0" destOrd="0" presId="urn:microsoft.com/office/officeart/2005/8/layout/vList2"/>
    <dgm:cxn modelId="{84667A8A-67DC-4DA8-BA44-343D0BD24867}" srcId="{571CC073-B4EA-454E-8A5E-FC001A76EABC}" destId="{3A0529C2-690B-48AE-92C5-94CA0332699F}" srcOrd="0" destOrd="0" parTransId="{99530AB4-6BE0-4C42-9114-11631B69F01B}" sibTransId="{DB531F80-E0B2-428D-866E-0B54242930D6}"/>
    <dgm:cxn modelId="{355A38C6-AD3A-4A07-B528-073793C7CFEF}" type="presOf" srcId="{DF8F3210-0B5D-4E49-87E8-C58583F9B51A}" destId="{A107A544-6B3D-485C-84FB-86DDB60BC650}" srcOrd="0" destOrd="1" presId="urn:microsoft.com/office/officeart/2005/8/layout/vList2"/>
    <dgm:cxn modelId="{848590EF-F1B9-40CC-8B3C-8904D1746E1E}" type="presOf" srcId="{A5DFDE49-6B5B-4DEF-9FFB-72E8D34A0309}" destId="{C1A0FB28-CB38-4429-AED6-A8166744D383}" srcOrd="0" destOrd="0" presId="urn:microsoft.com/office/officeart/2005/8/layout/vList2"/>
    <dgm:cxn modelId="{CB00222C-F973-4F09-AA01-345D3F597117}" type="presOf" srcId="{27FE2F57-8EF5-4274-8096-8F80DB6A980F}" destId="{30CD56B8-BD5B-4D3A-85EE-7F4319A5D375}" srcOrd="0" destOrd="1" presId="urn:microsoft.com/office/officeart/2005/8/layout/vList2"/>
    <dgm:cxn modelId="{667C1E44-C899-4AB1-B82D-992E8ADDD2F7}" type="presOf" srcId="{E9339514-FFAA-40AE-A820-BC3B0AB8EC3A}" destId="{A107A544-6B3D-485C-84FB-86DDB60BC650}" srcOrd="0" destOrd="0" presId="urn:microsoft.com/office/officeart/2005/8/layout/vList2"/>
    <dgm:cxn modelId="{3F800524-A539-42C4-BB72-4DA56F0AF4A3}" srcId="{571CC073-B4EA-454E-8A5E-FC001A76EABC}" destId="{A5DFDE49-6B5B-4DEF-9FFB-72E8D34A0309}" srcOrd="1" destOrd="0" parTransId="{0ACDF335-5578-4232-93DD-9084784B0070}" sibTransId="{47B0368B-5AA1-4664-A36D-E9329C24C4FA}"/>
    <dgm:cxn modelId="{316642C4-8FD9-4764-A859-0697DF841804}" type="presOf" srcId="{BBA25910-6404-495A-9D35-E741061E7FE3}" destId="{12A81CC1-29CF-4E76-912D-935C1DF3E11C}" srcOrd="0" destOrd="0" presId="urn:microsoft.com/office/officeart/2005/8/layout/vList2"/>
    <dgm:cxn modelId="{BAB4A9C6-088A-4E81-9497-759E55295B8E}" type="presOf" srcId="{B0CA1553-080C-4424-8BC3-76EA365DB0C1}" destId="{5FF43C87-AB90-471C-A186-028643D304CB}" srcOrd="0" destOrd="0" presId="urn:microsoft.com/office/officeart/2005/8/layout/vList2"/>
    <dgm:cxn modelId="{BFE4598B-003E-41A8-A7E0-B5C94CDC43E6}" type="presParOf" srcId="{DA54C7FC-AE84-49E1-B814-182551ED8D6B}" destId="{87750EA0-94AA-4608-A246-F21A1272F39A}" srcOrd="0" destOrd="0" presId="urn:microsoft.com/office/officeart/2005/8/layout/vList2"/>
    <dgm:cxn modelId="{D5A0B040-B0B5-4D54-805E-06F027466072}" type="presParOf" srcId="{DA54C7FC-AE84-49E1-B814-182551ED8D6B}" destId="{A107A544-6B3D-485C-84FB-86DDB60BC650}" srcOrd="1" destOrd="0" presId="urn:microsoft.com/office/officeart/2005/8/layout/vList2"/>
    <dgm:cxn modelId="{57CEF5C8-F98B-43B2-9E81-EAE27FAFAC63}" type="presParOf" srcId="{DA54C7FC-AE84-49E1-B814-182551ED8D6B}" destId="{C1A0FB28-CB38-4429-AED6-A8166744D383}" srcOrd="2" destOrd="0" presId="urn:microsoft.com/office/officeart/2005/8/layout/vList2"/>
    <dgm:cxn modelId="{27566FFD-426C-4450-A59D-9A600E837AF0}" type="presParOf" srcId="{DA54C7FC-AE84-49E1-B814-182551ED8D6B}" destId="{30CD56B8-BD5B-4D3A-85EE-7F4319A5D375}" srcOrd="3" destOrd="0" presId="urn:microsoft.com/office/officeart/2005/8/layout/vList2"/>
    <dgm:cxn modelId="{74B5B990-E0B7-4DAA-9661-C53F5F599715}" type="presParOf" srcId="{DA54C7FC-AE84-49E1-B814-182551ED8D6B}" destId="{12A81CC1-29CF-4E76-912D-935C1DF3E11C}" srcOrd="4" destOrd="0" presId="urn:microsoft.com/office/officeart/2005/8/layout/vList2"/>
    <dgm:cxn modelId="{51B9B8B1-5B5F-4825-AC88-5EB1643ED1D4}" type="presParOf" srcId="{DA54C7FC-AE84-49E1-B814-182551ED8D6B}" destId="{5FF43C87-AB90-471C-A186-028643D304C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71CC073-B4EA-454E-8A5E-FC001A76EA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E12061-0FE6-468C-99DA-2EDC81188025}">
      <dgm:prSet/>
      <dgm:spPr/>
      <dgm:t>
        <a:bodyPr/>
        <a:lstStyle/>
        <a:p>
          <a:r>
            <a:rPr lang="en-US" dirty="0" smtClean="0"/>
            <a:t>Specification and verification of ALM platform</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261B80-EF8C-48F2-9E47-9B494ED522B4}">
      <dgm:prSet/>
      <dgm:spPr/>
      <dgm:t>
        <a:bodyPr/>
        <a:lstStyle/>
        <a:p>
          <a:r>
            <a:rPr lang="en-US" dirty="0" smtClean="0"/>
            <a:t>Change impact analysis and visualization</a:t>
          </a:r>
        </a:p>
      </dgm:t>
    </dgm:pt>
    <dgm:pt modelId="{ADD33C36-0A65-44A4-8AD1-C7EEA482D2F7}" type="parTrans" cxnId="{04BCCEA0-6172-4A23-9031-5A8F6E97CE4D}">
      <dgm:prSet/>
      <dgm:spPr/>
      <dgm:t>
        <a:bodyPr/>
        <a:lstStyle/>
        <a:p>
          <a:endParaRPr lang="en-US"/>
        </a:p>
      </dgm:t>
    </dgm:pt>
    <dgm:pt modelId="{3BD7BFF1-850F-449E-83D1-4A62C2A16B24}" type="sibTrans" cxnId="{04BCCEA0-6172-4A23-9031-5A8F6E97CE4D}">
      <dgm:prSet/>
      <dgm:spPr/>
      <dgm:t>
        <a:bodyPr/>
        <a:lstStyle/>
        <a:p>
          <a:endParaRPr lang="en-US"/>
        </a:p>
      </dgm:t>
    </dgm:pt>
    <dgm:pt modelId="{C18627A4-92BA-4A1E-ABAF-D9BDE0045D9D}">
      <dgm:prSet/>
      <dgm:spPr/>
      <dgm:t>
        <a:bodyPr/>
        <a:lstStyle/>
        <a:p>
          <a:r>
            <a:rPr lang="en-US" dirty="0" smtClean="0"/>
            <a:t>System installation component ontology</a:t>
          </a:r>
        </a:p>
      </dgm:t>
    </dgm:pt>
    <dgm:pt modelId="{E4621C68-FA3F-4D03-94F5-BCFD7BE8258C}" type="parTrans" cxnId="{10C82152-FE0D-4AA7-B7A9-359FA4417D9B}">
      <dgm:prSet/>
      <dgm:spPr/>
      <dgm:t>
        <a:bodyPr/>
        <a:lstStyle/>
        <a:p>
          <a:endParaRPr lang="en-US"/>
        </a:p>
      </dgm:t>
    </dgm:pt>
    <dgm:pt modelId="{79DBB27D-6E85-4D48-9FE0-3780548CEF2B}" type="sibTrans" cxnId="{10C82152-FE0D-4AA7-B7A9-359FA4417D9B}">
      <dgm:prSet/>
      <dgm:spPr/>
      <dgm:t>
        <a:bodyPr/>
        <a:lstStyle/>
        <a:p>
          <a:endParaRPr lang="en-US"/>
        </a:p>
      </dgm:t>
    </dgm:pt>
    <dgm:pt modelId="{6E31F7D1-8A90-4D28-A246-F79F20B321D6}">
      <dgm:prSet/>
      <dgm:spPr/>
      <dgm:t>
        <a:bodyPr/>
        <a:lstStyle/>
        <a:p>
          <a:r>
            <a:rPr lang="en-US" dirty="0" smtClean="0"/>
            <a:t>Semantic annotator</a:t>
          </a:r>
        </a:p>
      </dgm:t>
    </dgm:pt>
    <dgm:pt modelId="{A9CFEA6C-09BE-456A-AA13-B951F2379FF8}" type="parTrans" cxnId="{C925C663-7C58-4600-94F1-B3A2E06F3D55}">
      <dgm:prSet/>
      <dgm:spPr/>
      <dgm:t>
        <a:bodyPr/>
        <a:lstStyle/>
        <a:p>
          <a:endParaRPr lang="en-US"/>
        </a:p>
      </dgm:t>
    </dgm:pt>
    <dgm:pt modelId="{EA7529E6-A6A9-49F7-9DFA-F19E0788AF61}" type="sibTrans" cxnId="{C925C663-7C58-4600-94F1-B3A2E06F3D55}">
      <dgm:prSet/>
      <dgm:spPr/>
      <dgm:t>
        <a:bodyPr/>
        <a:lstStyle/>
        <a:p>
          <a:endParaRPr lang="en-US"/>
        </a:p>
      </dgm:t>
    </dgm:pt>
    <dgm:pt modelId="{D29CA3EF-487C-44D5-BC72-487374A7F6BE}">
      <dgm:prSet/>
      <dgm:spPr/>
      <dgm:t>
        <a:bodyPr/>
        <a:lstStyle/>
        <a:p>
          <a:r>
            <a:rPr lang="en-US" dirty="0" smtClean="0"/>
            <a:t>Synchronization engine prototype</a:t>
          </a:r>
        </a:p>
      </dgm:t>
    </dgm:pt>
    <dgm:pt modelId="{68C5DE86-646D-423E-894F-7C3F0F0025DA}" type="parTrans" cxnId="{6DC4426F-4E92-4ABD-8EB9-B6D84D8F9AB5}">
      <dgm:prSet/>
      <dgm:spPr/>
      <dgm:t>
        <a:bodyPr/>
        <a:lstStyle/>
        <a:p>
          <a:endParaRPr lang="en-US"/>
        </a:p>
      </dgm:t>
    </dgm:pt>
    <dgm:pt modelId="{6784B2A4-1522-4E10-B77F-AFE67F4818FB}" type="sibTrans" cxnId="{6DC4426F-4E92-4ABD-8EB9-B6D84D8F9AB5}">
      <dgm:prSet/>
      <dgm:spPr/>
      <dgm:t>
        <a:bodyPr/>
        <a:lstStyle/>
        <a:p>
          <a:endParaRPr lang="en-US"/>
        </a:p>
      </dgm:t>
    </dgm:pt>
    <dgm:pt modelId="{22BF5E40-3AB2-46B1-838F-595BF1453EC4}">
      <dgm:prSet/>
      <dgm:spPr/>
      <dgm:t>
        <a:bodyPr/>
        <a:lstStyle/>
        <a:p>
          <a:r>
            <a:rPr lang="en-US" dirty="0" smtClean="0"/>
            <a:t>Open source software - traceability</a:t>
          </a:r>
        </a:p>
      </dgm:t>
    </dgm:pt>
    <dgm:pt modelId="{9C3A056C-6192-4504-AE8B-6D779348497A}" type="parTrans" cxnId="{26BEB771-6945-4201-A8E8-E203119F4B9C}">
      <dgm:prSet/>
      <dgm:spPr/>
      <dgm:t>
        <a:bodyPr/>
        <a:lstStyle/>
        <a:p>
          <a:endParaRPr lang="en-US"/>
        </a:p>
      </dgm:t>
    </dgm:pt>
    <dgm:pt modelId="{B7AB1143-5DB5-48E7-A2D1-405B30495DAF}" type="sibTrans" cxnId="{26BEB771-6945-4201-A8E8-E203119F4B9C}">
      <dgm:prSet/>
      <dgm:spPr/>
      <dgm:t>
        <a:bodyPr/>
        <a:lstStyle/>
        <a:p>
          <a:endParaRPr lang="en-US"/>
        </a:p>
      </dgm:t>
    </dgm:pt>
    <dgm:pt modelId="{37CC60D8-CAA6-4796-BEA5-EAF4F1D41345}">
      <dgm:prSet/>
      <dgm:spPr/>
      <dgm:t>
        <a:bodyPr/>
        <a:lstStyle/>
        <a:p>
          <a:r>
            <a:rPr lang="en-US" dirty="0" smtClean="0"/>
            <a:t>Open source software – relational calculus</a:t>
          </a:r>
        </a:p>
      </dgm:t>
    </dgm:pt>
    <dgm:pt modelId="{A40A748E-1833-400B-85C2-E42F421A2524}" type="parTrans" cxnId="{403CAB81-D89E-4BBC-883D-869864E70461}">
      <dgm:prSet/>
      <dgm:spPr/>
      <dgm:t>
        <a:bodyPr/>
        <a:lstStyle/>
        <a:p>
          <a:endParaRPr lang="en-US"/>
        </a:p>
      </dgm:t>
    </dgm:pt>
    <dgm:pt modelId="{63CDCBC6-6D3B-4506-B992-8222320D3FDF}" type="sibTrans" cxnId="{403CAB81-D89E-4BBC-883D-869864E70461}">
      <dgm:prSet/>
      <dgm:spPr/>
      <dgm:t>
        <a:bodyPr/>
        <a:lstStyle/>
        <a:p>
          <a:endParaRPr lang="en-US"/>
        </a:p>
      </dgm:t>
    </dgm:pt>
    <dgm:pt modelId="{78AFDFFB-24D6-4D8C-827C-36826B090E27}">
      <dgm:prSet/>
      <dgm:spPr/>
      <dgm:t>
        <a:bodyPr/>
        <a:lstStyle/>
        <a:p>
          <a:r>
            <a:rPr lang="en-US" dirty="0" smtClean="0"/>
            <a:t>De facto standard – Airbus vocabulary</a:t>
          </a:r>
        </a:p>
      </dgm:t>
    </dgm:pt>
    <dgm:pt modelId="{736BB0C5-1302-4B96-B92C-BD37FBAFA7AD}" type="parTrans" cxnId="{F8811E44-5924-436C-BF60-1DD07D27A60E}">
      <dgm:prSet/>
      <dgm:spPr/>
      <dgm:t>
        <a:bodyPr/>
        <a:lstStyle/>
        <a:p>
          <a:endParaRPr lang="en-US"/>
        </a:p>
      </dgm:t>
    </dgm:pt>
    <dgm:pt modelId="{3A3FB289-7276-4D65-8526-312CD57CCB94}" type="sibTrans" cxnId="{F8811E44-5924-436C-BF60-1DD07D27A60E}">
      <dgm:prSet/>
      <dgm:spPr/>
      <dgm:t>
        <a:bodyPr/>
        <a:lstStyle/>
        <a:p>
          <a:endParaRPr lang="en-US"/>
        </a:p>
      </dgm:t>
    </dgm:pt>
    <dgm:pt modelId="{C9BD6AB4-B3DB-4D74-BCCA-397718E0EFD8}">
      <dgm:prSet/>
      <dgm:spPr/>
      <dgm:t>
        <a:bodyPr/>
        <a:lstStyle/>
        <a:p>
          <a:r>
            <a:rPr lang="en-US" dirty="0" smtClean="0"/>
            <a:t>Open source software – API for text annotation</a:t>
          </a:r>
        </a:p>
      </dgm:t>
    </dgm:pt>
    <dgm:pt modelId="{F546E529-6591-4357-8CCD-6AE13BCFFCB7}" type="parTrans" cxnId="{BF863741-7C38-4E38-A22B-A8D697342E52}">
      <dgm:prSet/>
      <dgm:spPr/>
      <dgm:t>
        <a:bodyPr/>
        <a:lstStyle/>
        <a:p>
          <a:endParaRPr lang="en-US"/>
        </a:p>
      </dgm:t>
    </dgm:pt>
    <dgm:pt modelId="{875B95FE-C950-46C1-B282-4657CD6D51D3}" type="sibTrans" cxnId="{BF863741-7C38-4E38-A22B-A8D697342E52}">
      <dgm:prSet/>
      <dgm:spPr/>
      <dgm:t>
        <a:bodyPr/>
        <a:lstStyle/>
        <a:p>
          <a:endParaRPr lang="en-US"/>
        </a:p>
      </dgm:t>
    </dgm:pt>
    <dgm:pt modelId="{2AD2A953-3EC4-4E9C-A262-C064EDCA0409}">
      <dgm:prSet/>
      <dgm:spPr/>
      <dgm:t>
        <a:bodyPr/>
        <a:lstStyle/>
        <a:p>
          <a:r>
            <a:rPr lang="en-US" dirty="0" smtClean="0"/>
            <a:t>Open source software – Eclipse Intent contribution</a:t>
          </a:r>
        </a:p>
      </dgm:t>
    </dgm:pt>
    <dgm:pt modelId="{67200524-DC8B-472F-AE07-ED67EAB5BF63}" type="parTrans" cxnId="{E577EE76-7322-44C8-8275-D5D2C8DC3B54}">
      <dgm:prSet/>
      <dgm:spPr/>
      <dgm:t>
        <a:bodyPr/>
        <a:lstStyle/>
        <a:p>
          <a:endParaRPr lang="en-US"/>
        </a:p>
      </dgm:t>
    </dgm:pt>
    <dgm:pt modelId="{17A204E0-712F-432B-8A35-A2DCAB04C2E3}" type="sibTrans" cxnId="{E577EE76-7322-44C8-8275-D5D2C8DC3B54}">
      <dgm:prSet/>
      <dgm:spPr/>
      <dgm:t>
        <a:bodyPr/>
        <a:lstStyle/>
        <a:p>
          <a:endParaRPr lang="en-US"/>
        </a:p>
      </dgm:t>
    </dgm:pt>
    <dgm:pt modelId="{6E3FACEF-666C-44BC-ABE2-EBCE3846B722}" type="pres">
      <dgm:prSet presAssocID="{571CC073-B4EA-454E-8A5E-FC001A76EABC}" presName="vert0" presStyleCnt="0">
        <dgm:presLayoutVars>
          <dgm:dir/>
          <dgm:animOne val="branch"/>
          <dgm:animLvl val="lvl"/>
        </dgm:presLayoutVars>
      </dgm:prSet>
      <dgm:spPr/>
      <dgm:t>
        <a:bodyPr/>
        <a:lstStyle/>
        <a:p>
          <a:endParaRPr lang="en-US"/>
        </a:p>
      </dgm:t>
    </dgm:pt>
    <dgm:pt modelId="{6D37D3D4-0130-4FF5-899C-E8978A64E4AD}" type="pres">
      <dgm:prSet presAssocID="{87E12061-0FE6-468C-99DA-2EDC81188025}" presName="thickLine" presStyleLbl="alignNode1" presStyleIdx="0" presStyleCnt="5"/>
      <dgm:spPr/>
      <dgm:t>
        <a:bodyPr/>
        <a:lstStyle/>
        <a:p>
          <a:endParaRPr lang="en-US"/>
        </a:p>
      </dgm:t>
    </dgm:pt>
    <dgm:pt modelId="{8022483E-A58F-43DE-8161-8F66C036652C}" type="pres">
      <dgm:prSet presAssocID="{87E12061-0FE6-468C-99DA-2EDC81188025}" presName="horz1" presStyleCnt="0"/>
      <dgm:spPr/>
      <dgm:t>
        <a:bodyPr/>
        <a:lstStyle/>
        <a:p>
          <a:endParaRPr lang="en-US"/>
        </a:p>
      </dgm:t>
    </dgm:pt>
    <dgm:pt modelId="{90876DDB-DD34-46B5-9FC2-34DF137BB601}" type="pres">
      <dgm:prSet presAssocID="{87E12061-0FE6-468C-99DA-2EDC81188025}" presName="tx1" presStyleLbl="revTx" presStyleIdx="0" presStyleCnt="10"/>
      <dgm:spPr/>
      <dgm:t>
        <a:bodyPr/>
        <a:lstStyle/>
        <a:p>
          <a:endParaRPr lang="en-US"/>
        </a:p>
      </dgm:t>
    </dgm:pt>
    <dgm:pt modelId="{648EF4BF-30B3-47BD-BF84-1446EEE2D90E}" type="pres">
      <dgm:prSet presAssocID="{87E12061-0FE6-468C-99DA-2EDC81188025}" presName="vert1" presStyleCnt="0"/>
      <dgm:spPr/>
      <dgm:t>
        <a:bodyPr/>
        <a:lstStyle/>
        <a:p>
          <a:endParaRPr lang="en-US"/>
        </a:p>
      </dgm:t>
    </dgm:pt>
    <dgm:pt modelId="{F9D930C9-941D-421D-ACAC-EEC8798DE4FF}" type="pres">
      <dgm:prSet presAssocID="{22BF5E40-3AB2-46B1-838F-595BF1453EC4}" presName="vertSpace2a" presStyleCnt="0"/>
      <dgm:spPr/>
      <dgm:t>
        <a:bodyPr/>
        <a:lstStyle/>
        <a:p>
          <a:endParaRPr lang="en-US"/>
        </a:p>
      </dgm:t>
    </dgm:pt>
    <dgm:pt modelId="{74D218EC-2ED2-4D3B-90F3-8641E36C242F}" type="pres">
      <dgm:prSet presAssocID="{22BF5E40-3AB2-46B1-838F-595BF1453EC4}" presName="horz2" presStyleCnt="0"/>
      <dgm:spPr/>
      <dgm:t>
        <a:bodyPr/>
        <a:lstStyle/>
        <a:p>
          <a:endParaRPr lang="en-US"/>
        </a:p>
      </dgm:t>
    </dgm:pt>
    <dgm:pt modelId="{040DB07D-776B-4088-8DCA-FAB78F35A94E}" type="pres">
      <dgm:prSet presAssocID="{22BF5E40-3AB2-46B1-838F-595BF1453EC4}" presName="horzSpace2" presStyleCnt="0"/>
      <dgm:spPr/>
      <dgm:t>
        <a:bodyPr/>
        <a:lstStyle/>
        <a:p>
          <a:endParaRPr lang="en-US"/>
        </a:p>
      </dgm:t>
    </dgm:pt>
    <dgm:pt modelId="{7D091619-32D6-4DCF-9915-F6DBF4D33D5C}" type="pres">
      <dgm:prSet presAssocID="{22BF5E40-3AB2-46B1-838F-595BF1453EC4}" presName="tx2" presStyleLbl="revTx" presStyleIdx="1" presStyleCnt="10"/>
      <dgm:spPr/>
      <dgm:t>
        <a:bodyPr/>
        <a:lstStyle/>
        <a:p>
          <a:endParaRPr lang="en-US"/>
        </a:p>
      </dgm:t>
    </dgm:pt>
    <dgm:pt modelId="{CC900DB6-D341-4B04-90FC-5E31FAD54AD0}" type="pres">
      <dgm:prSet presAssocID="{22BF5E40-3AB2-46B1-838F-595BF1453EC4}" presName="vert2" presStyleCnt="0"/>
      <dgm:spPr/>
      <dgm:t>
        <a:bodyPr/>
        <a:lstStyle/>
        <a:p>
          <a:endParaRPr lang="en-US"/>
        </a:p>
      </dgm:t>
    </dgm:pt>
    <dgm:pt modelId="{D8D67F79-C543-426F-8432-E60BD3A0F5EB}" type="pres">
      <dgm:prSet presAssocID="{22BF5E40-3AB2-46B1-838F-595BF1453EC4}" presName="thinLine2b" presStyleLbl="callout" presStyleIdx="0" presStyleCnt="5"/>
      <dgm:spPr/>
      <dgm:t>
        <a:bodyPr/>
        <a:lstStyle/>
        <a:p>
          <a:endParaRPr lang="en-US"/>
        </a:p>
      </dgm:t>
    </dgm:pt>
    <dgm:pt modelId="{2B258239-CF76-4A99-8E68-BA8FA0E839D2}" type="pres">
      <dgm:prSet presAssocID="{22BF5E40-3AB2-46B1-838F-595BF1453EC4}" presName="vertSpace2b" presStyleCnt="0"/>
      <dgm:spPr/>
      <dgm:t>
        <a:bodyPr/>
        <a:lstStyle/>
        <a:p>
          <a:endParaRPr lang="en-US"/>
        </a:p>
      </dgm:t>
    </dgm:pt>
    <dgm:pt modelId="{78EDB153-B921-416C-8DF1-D9BB05164738}" type="pres">
      <dgm:prSet presAssocID="{B6261B80-EF8C-48F2-9E47-9B494ED522B4}" presName="thickLine" presStyleLbl="alignNode1" presStyleIdx="1" presStyleCnt="5"/>
      <dgm:spPr/>
      <dgm:t>
        <a:bodyPr/>
        <a:lstStyle/>
        <a:p>
          <a:endParaRPr lang="en-US"/>
        </a:p>
      </dgm:t>
    </dgm:pt>
    <dgm:pt modelId="{DC39D526-71D7-4971-B5E9-1EC52D3B62A7}" type="pres">
      <dgm:prSet presAssocID="{B6261B80-EF8C-48F2-9E47-9B494ED522B4}" presName="horz1" presStyleCnt="0"/>
      <dgm:spPr/>
      <dgm:t>
        <a:bodyPr/>
        <a:lstStyle/>
        <a:p>
          <a:endParaRPr lang="en-US"/>
        </a:p>
      </dgm:t>
    </dgm:pt>
    <dgm:pt modelId="{E69F192E-E097-44DB-A629-BC6B542DE6FA}" type="pres">
      <dgm:prSet presAssocID="{B6261B80-EF8C-48F2-9E47-9B494ED522B4}" presName="tx1" presStyleLbl="revTx" presStyleIdx="2" presStyleCnt="10"/>
      <dgm:spPr/>
      <dgm:t>
        <a:bodyPr/>
        <a:lstStyle/>
        <a:p>
          <a:endParaRPr lang="en-US"/>
        </a:p>
      </dgm:t>
    </dgm:pt>
    <dgm:pt modelId="{408C7B2B-4D52-40BF-8E3D-B4BE56B0B3EF}" type="pres">
      <dgm:prSet presAssocID="{B6261B80-EF8C-48F2-9E47-9B494ED522B4}" presName="vert1" presStyleCnt="0"/>
      <dgm:spPr/>
      <dgm:t>
        <a:bodyPr/>
        <a:lstStyle/>
        <a:p>
          <a:endParaRPr lang="en-US"/>
        </a:p>
      </dgm:t>
    </dgm:pt>
    <dgm:pt modelId="{B87FD4F4-E887-41C4-A464-F4314BA455FB}" type="pres">
      <dgm:prSet presAssocID="{37CC60D8-CAA6-4796-BEA5-EAF4F1D41345}" presName="vertSpace2a" presStyleCnt="0"/>
      <dgm:spPr/>
      <dgm:t>
        <a:bodyPr/>
        <a:lstStyle/>
        <a:p>
          <a:endParaRPr lang="en-US"/>
        </a:p>
      </dgm:t>
    </dgm:pt>
    <dgm:pt modelId="{FFE1E4B9-A32C-4D3A-B4BE-F3608A87A5C0}" type="pres">
      <dgm:prSet presAssocID="{37CC60D8-CAA6-4796-BEA5-EAF4F1D41345}" presName="horz2" presStyleCnt="0"/>
      <dgm:spPr/>
      <dgm:t>
        <a:bodyPr/>
        <a:lstStyle/>
        <a:p>
          <a:endParaRPr lang="en-US"/>
        </a:p>
      </dgm:t>
    </dgm:pt>
    <dgm:pt modelId="{90F07522-7867-441A-9531-DAB7DEA0962D}" type="pres">
      <dgm:prSet presAssocID="{37CC60D8-CAA6-4796-BEA5-EAF4F1D41345}" presName="horzSpace2" presStyleCnt="0"/>
      <dgm:spPr/>
      <dgm:t>
        <a:bodyPr/>
        <a:lstStyle/>
        <a:p>
          <a:endParaRPr lang="en-US"/>
        </a:p>
      </dgm:t>
    </dgm:pt>
    <dgm:pt modelId="{915C3F0D-95B1-4D3F-A57D-F01D75052936}" type="pres">
      <dgm:prSet presAssocID="{37CC60D8-CAA6-4796-BEA5-EAF4F1D41345}" presName="tx2" presStyleLbl="revTx" presStyleIdx="3" presStyleCnt="10"/>
      <dgm:spPr/>
      <dgm:t>
        <a:bodyPr/>
        <a:lstStyle/>
        <a:p>
          <a:endParaRPr lang="en-US"/>
        </a:p>
      </dgm:t>
    </dgm:pt>
    <dgm:pt modelId="{327DE338-E4A6-4FA6-8DE9-E35D15729509}" type="pres">
      <dgm:prSet presAssocID="{37CC60D8-CAA6-4796-BEA5-EAF4F1D41345}" presName="vert2" presStyleCnt="0"/>
      <dgm:spPr/>
      <dgm:t>
        <a:bodyPr/>
        <a:lstStyle/>
        <a:p>
          <a:endParaRPr lang="en-US"/>
        </a:p>
      </dgm:t>
    </dgm:pt>
    <dgm:pt modelId="{4738C300-808E-4647-9622-A56399E1E149}" type="pres">
      <dgm:prSet presAssocID="{37CC60D8-CAA6-4796-BEA5-EAF4F1D41345}" presName="thinLine2b" presStyleLbl="callout" presStyleIdx="1" presStyleCnt="5"/>
      <dgm:spPr/>
      <dgm:t>
        <a:bodyPr/>
        <a:lstStyle/>
        <a:p>
          <a:endParaRPr lang="en-US"/>
        </a:p>
      </dgm:t>
    </dgm:pt>
    <dgm:pt modelId="{62F138D7-5118-4C25-A833-B3EE5BBD3FDE}" type="pres">
      <dgm:prSet presAssocID="{37CC60D8-CAA6-4796-BEA5-EAF4F1D41345}" presName="vertSpace2b" presStyleCnt="0"/>
      <dgm:spPr/>
      <dgm:t>
        <a:bodyPr/>
        <a:lstStyle/>
        <a:p>
          <a:endParaRPr lang="en-US"/>
        </a:p>
      </dgm:t>
    </dgm:pt>
    <dgm:pt modelId="{79E8FB18-1225-4143-945E-430FAF03B4AF}" type="pres">
      <dgm:prSet presAssocID="{C18627A4-92BA-4A1E-ABAF-D9BDE0045D9D}" presName="thickLine" presStyleLbl="alignNode1" presStyleIdx="2" presStyleCnt="5"/>
      <dgm:spPr/>
      <dgm:t>
        <a:bodyPr/>
        <a:lstStyle/>
        <a:p>
          <a:endParaRPr lang="en-US"/>
        </a:p>
      </dgm:t>
    </dgm:pt>
    <dgm:pt modelId="{54179FBF-32DF-477D-890B-DBE50056C69F}" type="pres">
      <dgm:prSet presAssocID="{C18627A4-92BA-4A1E-ABAF-D9BDE0045D9D}" presName="horz1" presStyleCnt="0"/>
      <dgm:spPr/>
      <dgm:t>
        <a:bodyPr/>
        <a:lstStyle/>
        <a:p>
          <a:endParaRPr lang="en-US"/>
        </a:p>
      </dgm:t>
    </dgm:pt>
    <dgm:pt modelId="{9D6DAD30-1517-4266-8196-895B2251CD28}" type="pres">
      <dgm:prSet presAssocID="{C18627A4-92BA-4A1E-ABAF-D9BDE0045D9D}" presName="tx1" presStyleLbl="revTx" presStyleIdx="4" presStyleCnt="10"/>
      <dgm:spPr/>
      <dgm:t>
        <a:bodyPr/>
        <a:lstStyle/>
        <a:p>
          <a:endParaRPr lang="en-US"/>
        </a:p>
      </dgm:t>
    </dgm:pt>
    <dgm:pt modelId="{07B866C4-C3BE-49E7-A540-0B0BF5D4FFD6}" type="pres">
      <dgm:prSet presAssocID="{C18627A4-92BA-4A1E-ABAF-D9BDE0045D9D}" presName="vert1" presStyleCnt="0"/>
      <dgm:spPr/>
      <dgm:t>
        <a:bodyPr/>
        <a:lstStyle/>
        <a:p>
          <a:endParaRPr lang="en-US"/>
        </a:p>
      </dgm:t>
    </dgm:pt>
    <dgm:pt modelId="{0A923F88-6308-4C80-9EC2-00B05BBAD33F}" type="pres">
      <dgm:prSet presAssocID="{78AFDFFB-24D6-4D8C-827C-36826B090E27}" presName="vertSpace2a" presStyleCnt="0"/>
      <dgm:spPr/>
      <dgm:t>
        <a:bodyPr/>
        <a:lstStyle/>
        <a:p>
          <a:endParaRPr lang="en-US"/>
        </a:p>
      </dgm:t>
    </dgm:pt>
    <dgm:pt modelId="{649774CF-3ECA-4ED8-BDCE-D1CCBF9C7828}" type="pres">
      <dgm:prSet presAssocID="{78AFDFFB-24D6-4D8C-827C-36826B090E27}" presName="horz2" presStyleCnt="0"/>
      <dgm:spPr/>
      <dgm:t>
        <a:bodyPr/>
        <a:lstStyle/>
        <a:p>
          <a:endParaRPr lang="en-US"/>
        </a:p>
      </dgm:t>
    </dgm:pt>
    <dgm:pt modelId="{84D3DA81-BE52-4C88-8398-13A1992C26C3}" type="pres">
      <dgm:prSet presAssocID="{78AFDFFB-24D6-4D8C-827C-36826B090E27}" presName="horzSpace2" presStyleCnt="0"/>
      <dgm:spPr/>
      <dgm:t>
        <a:bodyPr/>
        <a:lstStyle/>
        <a:p>
          <a:endParaRPr lang="en-US"/>
        </a:p>
      </dgm:t>
    </dgm:pt>
    <dgm:pt modelId="{AA0B16E9-E490-4268-985A-77C07126C074}" type="pres">
      <dgm:prSet presAssocID="{78AFDFFB-24D6-4D8C-827C-36826B090E27}" presName="tx2" presStyleLbl="revTx" presStyleIdx="5" presStyleCnt="10"/>
      <dgm:spPr/>
      <dgm:t>
        <a:bodyPr/>
        <a:lstStyle/>
        <a:p>
          <a:endParaRPr lang="en-US"/>
        </a:p>
      </dgm:t>
    </dgm:pt>
    <dgm:pt modelId="{6DFC4C0C-ABF5-4733-9B5C-BF5267C83249}" type="pres">
      <dgm:prSet presAssocID="{78AFDFFB-24D6-4D8C-827C-36826B090E27}" presName="vert2" presStyleCnt="0"/>
      <dgm:spPr/>
      <dgm:t>
        <a:bodyPr/>
        <a:lstStyle/>
        <a:p>
          <a:endParaRPr lang="en-US"/>
        </a:p>
      </dgm:t>
    </dgm:pt>
    <dgm:pt modelId="{96521301-FE8B-4B38-A233-AA53842CCAF7}" type="pres">
      <dgm:prSet presAssocID="{78AFDFFB-24D6-4D8C-827C-36826B090E27}" presName="thinLine2b" presStyleLbl="callout" presStyleIdx="2" presStyleCnt="5"/>
      <dgm:spPr/>
      <dgm:t>
        <a:bodyPr/>
        <a:lstStyle/>
        <a:p>
          <a:endParaRPr lang="en-US"/>
        </a:p>
      </dgm:t>
    </dgm:pt>
    <dgm:pt modelId="{DABECD3E-BB6D-47A5-81BA-BB03B54E2DCA}" type="pres">
      <dgm:prSet presAssocID="{78AFDFFB-24D6-4D8C-827C-36826B090E27}" presName="vertSpace2b" presStyleCnt="0"/>
      <dgm:spPr/>
      <dgm:t>
        <a:bodyPr/>
        <a:lstStyle/>
        <a:p>
          <a:endParaRPr lang="en-US"/>
        </a:p>
      </dgm:t>
    </dgm:pt>
    <dgm:pt modelId="{FF73C29B-F89E-4107-B4EB-93A1E227A5EC}" type="pres">
      <dgm:prSet presAssocID="{6E31F7D1-8A90-4D28-A246-F79F20B321D6}" presName="thickLine" presStyleLbl="alignNode1" presStyleIdx="3" presStyleCnt="5"/>
      <dgm:spPr/>
      <dgm:t>
        <a:bodyPr/>
        <a:lstStyle/>
        <a:p>
          <a:endParaRPr lang="en-US"/>
        </a:p>
      </dgm:t>
    </dgm:pt>
    <dgm:pt modelId="{51584B2F-1B21-4610-B450-A52F01790C32}" type="pres">
      <dgm:prSet presAssocID="{6E31F7D1-8A90-4D28-A246-F79F20B321D6}" presName="horz1" presStyleCnt="0"/>
      <dgm:spPr/>
      <dgm:t>
        <a:bodyPr/>
        <a:lstStyle/>
        <a:p>
          <a:endParaRPr lang="en-US"/>
        </a:p>
      </dgm:t>
    </dgm:pt>
    <dgm:pt modelId="{1821C482-B0D9-4164-A9A8-987D0126A37B}" type="pres">
      <dgm:prSet presAssocID="{6E31F7D1-8A90-4D28-A246-F79F20B321D6}" presName="tx1" presStyleLbl="revTx" presStyleIdx="6" presStyleCnt="10"/>
      <dgm:spPr/>
      <dgm:t>
        <a:bodyPr/>
        <a:lstStyle/>
        <a:p>
          <a:endParaRPr lang="en-US"/>
        </a:p>
      </dgm:t>
    </dgm:pt>
    <dgm:pt modelId="{869B7026-AB97-4FB5-A76A-A9EF9C06C70F}" type="pres">
      <dgm:prSet presAssocID="{6E31F7D1-8A90-4D28-A246-F79F20B321D6}" presName="vert1" presStyleCnt="0"/>
      <dgm:spPr/>
      <dgm:t>
        <a:bodyPr/>
        <a:lstStyle/>
        <a:p>
          <a:endParaRPr lang="en-US"/>
        </a:p>
      </dgm:t>
    </dgm:pt>
    <dgm:pt modelId="{B1D27B22-A389-438A-820C-1EB04FE91CCC}" type="pres">
      <dgm:prSet presAssocID="{C9BD6AB4-B3DB-4D74-BCCA-397718E0EFD8}" presName="vertSpace2a" presStyleCnt="0"/>
      <dgm:spPr/>
      <dgm:t>
        <a:bodyPr/>
        <a:lstStyle/>
        <a:p>
          <a:endParaRPr lang="en-US"/>
        </a:p>
      </dgm:t>
    </dgm:pt>
    <dgm:pt modelId="{9952724F-C40D-4291-AEB1-F0268B5DCE67}" type="pres">
      <dgm:prSet presAssocID="{C9BD6AB4-B3DB-4D74-BCCA-397718E0EFD8}" presName="horz2" presStyleCnt="0"/>
      <dgm:spPr/>
      <dgm:t>
        <a:bodyPr/>
        <a:lstStyle/>
        <a:p>
          <a:endParaRPr lang="en-US"/>
        </a:p>
      </dgm:t>
    </dgm:pt>
    <dgm:pt modelId="{7433C6DE-893F-400D-A03B-E75EA7BE9122}" type="pres">
      <dgm:prSet presAssocID="{C9BD6AB4-B3DB-4D74-BCCA-397718E0EFD8}" presName="horzSpace2" presStyleCnt="0"/>
      <dgm:spPr/>
      <dgm:t>
        <a:bodyPr/>
        <a:lstStyle/>
        <a:p>
          <a:endParaRPr lang="en-US"/>
        </a:p>
      </dgm:t>
    </dgm:pt>
    <dgm:pt modelId="{1EBD31E6-623A-4539-9AEE-CC721973A202}" type="pres">
      <dgm:prSet presAssocID="{C9BD6AB4-B3DB-4D74-BCCA-397718E0EFD8}" presName="tx2" presStyleLbl="revTx" presStyleIdx="7" presStyleCnt="10"/>
      <dgm:spPr/>
      <dgm:t>
        <a:bodyPr/>
        <a:lstStyle/>
        <a:p>
          <a:endParaRPr lang="en-US"/>
        </a:p>
      </dgm:t>
    </dgm:pt>
    <dgm:pt modelId="{6D8E910C-6D67-47FB-840B-49F83F55EF3B}" type="pres">
      <dgm:prSet presAssocID="{C9BD6AB4-B3DB-4D74-BCCA-397718E0EFD8}" presName="vert2" presStyleCnt="0"/>
      <dgm:spPr/>
      <dgm:t>
        <a:bodyPr/>
        <a:lstStyle/>
        <a:p>
          <a:endParaRPr lang="en-US"/>
        </a:p>
      </dgm:t>
    </dgm:pt>
    <dgm:pt modelId="{3797A3C1-25DE-4792-9B3E-CA49E5FE27D2}" type="pres">
      <dgm:prSet presAssocID="{C9BD6AB4-B3DB-4D74-BCCA-397718E0EFD8}" presName="thinLine2b" presStyleLbl="callout" presStyleIdx="3" presStyleCnt="5"/>
      <dgm:spPr/>
      <dgm:t>
        <a:bodyPr/>
        <a:lstStyle/>
        <a:p>
          <a:endParaRPr lang="en-US"/>
        </a:p>
      </dgm:t>
    </dgm:pt>
    <dgm:pt modelId="{09394F21-E4C5-43DD-B8F2-777B7B15C896}" type="pres">
      <dgm:prSet presAssocID="{C9BD6AB4-B3DB-4D74-BCCA-397718E0EFD8}" presName="vertSpace2b" presStyleCnt="0"/>
      <dgm:spPr/>
      <dgm:t>
        <a:bodyPr/>
        <a:lstStyle/>
        <a:p>
          <a:endParaRPr lang="en-US"/>
        </a:p>
      </dgm:t>
    </dgm:pt>
    <dgm:pt modelId="{4AD1983C-CF59-4DA4-9BE1-1270576718DD}" type="pres">
      <dgm:prSet presAssocID="{D29CA3EF-487C-44D5-BC72-487374A7F6BE}" presName="thickLine" presStyleLbl="alignNode1" presStyleIdx="4" presStyleCnt="5"/>
      <dgm:spPr/>
      <dgm:t>
        <a:bodyPr/>
        <a:lstStyle/>
        <a:p>
          <a:endParaRPr lang="en-US"/>
        </a:p>
      </dgm:t>
    </dgm:pt>
    <dgm:pt modelId="{4ABF31D9-A280-485B-AE8C-902430DA4C5B}" type="pres">
      <dgm:prSet presAssocID="{D29CA3EF-487C-44D5-BC72-487374A7F6BE}" presName="horz1" presStyleCnt="0"/>
      <dgm:spPr/>
      <dgm:t>
        <a:bodyPr/>
        <a:lstStyle/>
        <a:p>
          <a:endParaRPr lang="en-US"/>
        </a:p>
      </dgm:t>
    </dgm:pt>
    <dgm:pt modelId="{F49A4420-8481-4825-97A7-3F4656AE1313}" type="pres">
      <dgm:prSet presAssocID="{D29CA3EF-487C-44D5-BC72-487374A7F6BE}" presName="tx1" presStyleLbl="revTx" presStyleIdx="8" presStyleCnt="10"/>
      <dgm:spPr/>
      <dgm:t>
        <a:bodyPr/>
        <a:lstStyle/>
        <a:p>
          <a:endParaRPr lang="en-US"/>
        </a:p>
      </dgm:t>
    </dgm:pt>
    <dgm:pt modelId="{F9839942-A331-4BA9-B795-B9410138C493}" type="pres">
      <dgm:prSet presAssocID="{D29CA3EF-487C-44D5-BC72-487374A7F6BE}" presName="vert1" presStyleCnt="0"/>
      <dgm:spPr/>
      <dgm:t>
        <a:bodyPr/>
        <a:lstStyle/>
        <a:p>
          <a:endParaRPr lang="en-US"/>
        </a:p>
      </dgm:t>
    </dgm:pt>
    <dgm:pt modelId="{A5D47C78-5887-429D-8DF6-AE6BB0BC7406}" type="pres">
      <dgm:prSet presAssocID="{2AD2A953-3EC4-4E9C-A262-C064EDCA0409}" presName="vertSpace2a" presStyleCnt="0"/>
      <dgm:spPr/>
      <dgm:t>
        <a:bodyPr/>
        <a:lstStyle/>
        <a:p>
          <a:endParaRPr lang="en-US"/>
        </a:p>
      </dgm:t>
    </dgm:pt>
    <dgm:pt modelId="{A0EA9A6B-1919-47D5-B57B-64398929EA25}" type="pres">
      <dgm:prSet presAssocID="{2AD2A953-3EC4-4E9C-A262-C064EDCA0409}" presName="horz2" presStyleCnt="0"/>
      <dgm:spPr/>
      <dgm:t>
        <a:bodyPr/>
        <a:lstStyle/>
        <a:p>
          <a:endParaRPr lang="en-US"/>
        </a:p>
      </dgm:t>
    </dgm:pt>
    <dgm:pt modelId="{F6966860-0939-4B4A-8A9C-412C23490663}" type="pres">
      <dgm:prSet presAssocID="{2AD2A953-3EC4-4E9C-A262-C064EDCA0409}" presName="horzSpace2" presStyleCnt="0"/>
      <dgm:spPr/>
      <dgm:t>
        <a:bodyPr/>
        <a:lstStyle/>
        <a:p>
          <a:endParaRPr lang="en-US"/>
        </a:p>
      </dgm:t>
    </dgm:pt>
    <dgm:pt modelId="{198E29E6-DC2D-4398-A36E-B6EA85E8EF3F}" type="pres">
      <dgm:prSet presAssocID="{2AD2A953-3EC4-4E9C-A262-C064EDCA0409}" presName="tx2" presStyleLbl="revTx" presStyleIdx="9" presStyleCnt="10"/>
      <dgm:spPr/>
      <dgm:t>
        <a:bodyPr/>
        <a:lstStyle/>
        <a:p>
          <a:endParaRPr lang="en-US"/>
        </a:p>
      </dgm:t>
    </dgm:pt>
    <dgm:pt modelId="{F5BD5780-4092-49C0-A295-305FF4E491A2}" type="pres">
      <dgm:prSet presAssocID="{2AD2A953-3EC4-4E9C-A262-C064EDCA0409}" presName="vert2" presStyleCnt="0"/>
      <dgm:spPr/>
      <dgm:t>
        <a:bodyPr/>
        <a:lstStyle/>
        <a:p>
          <a:endParaRPr lang="en-US"/>
        </a:p>
      </dgm:t>
    </dgm:pt>
    <dgm:pt modelId="{6961B56F-A516-4D54-A944-467EA23F6A48}" type="pres">
      <dgm:prSet presAssocID="{2AD2A953-3EC4-4E9C-A262-C064EDCA0409}" presName="thinLine2b" presStyleLbl="callout" presStyleIdx="4" presStyleCnt="5"/>
      <dgm:spPr/>
      <dgm:t>
        <a:bodyPr/>
        <a:lstStyle/>
        <a:p>
          <a:endParaRPr lang="en-US"/>
        </a:p>
      </dgm:t>
    </dgm:pt>
    <dgm:pt modelId="{502525CC-F249-4366-84BA-B2B5BA8EC418}" type="pres">
      <dgm:prSet presAssocID="{2AD2A953-3EC4-4E9C-A262-C064EDCA0409}" presName="vertSpace2b" presStyleCnt="0"/>
      <dgm:spPr/>
      <dgm:t>
        <a:bodyPr/>
        <a:lstStyle/>
        <a:p>
          <a:endParaRPr lang="en-US"/>
        </a:p>
      </dgm:t>
    </dgm:pt>
  </dgm:ptLst>
  <dgm:cxnLst>
    <dgm:cxn modelId="{6DC4426F-4E92-4ABD-8EB9-B6D84D8F9AB5}" srcId="{571CC073-B4EA-454E-8A5E-FC001A76EABC}" destId="{D29CA3EF-487C-44D5-BC72-487374A7F6BE}" srcOrd="4" destOrd="0" parTransId="{68C5DE86-646D-423E-894F-7C3F0F0025DA}" sibTransId="{6784B2A4-1522-4E10-B77F-AFE67F4818FB}"/>
    <dgm:cxn modelId="{F8811E44-5924-436C-BF60-1DD07D27A60E}" srcId="{C18627A4-92BA-4A1E-ABAF-D9BDE0045D9D}" destId="{78AFDFFB-24D6-4D8C-827C-36826B090E27}" srcOrd="0" destOrd="0" parTransId="{736BB0C5-1302-4B96-B92C-BD37FBAFA7AD}" sibTransId="{3A3FB289-7276-4D65-8526-312CD57CCB94}"/>
    <dgm:cxn modelId="{9271975E-5DF3-4B38-BD8B-FD6DE7E94B8B}" type="presOf" srcId="{22BF5E40-3AB2-46B1-838F-595BF1453EC4}" destId="{7D091619-32D6-4DCF-9915-F6DBF4D33D5C}" srcOrd="0" destOrd="0" presId="urn:microsoft.com/office/officeart/2008/layout/LinedList"/>
    <dgm:cxn modelId="{84B2F3D7-4399-4920-8C58-86AF85A106BC}" type="presOf" srcId="{B6261B80-EF8C-48F2-9E47-9B494ED522B4}" destId="{E69F192E-E097-44DB-A629-BC6B542DE6FA}" srcOrd="0" destOrd="0" presId="urn:microsoft.com/office/officeart/2008/layout/LinedList"/>
    <dgm:cxn modelId="{1BC81E7E-DF32-46C6-9296-68DE701E077F}" type="presOf" srcId="{6E31F7D1-8A90-4D28-A246-F79F20B321D6}" destId="{1821C482-B0D9-4164-A9A8-987D0126A37B}" srcOrd="0" destOrd="0" presId="urn:microsoft.com/office/officeart/2008/layout/LinedList"/>
    <dgm:cxn modelId="{C925C663-7C58-4600-94F1-B3A2E06F3D55}" srcId="{571CC073-B4EA-454E-8A5E-FC001A76EABC}" destId="{6E31F7D1-8A90-4D28-A246-F79F20B321D6}" srcOrd="3" destOrd="0" parTransId="{A9CFEA6C-09BE-456A-AA13-B951F2379FF8}" sibTransId="{EA7529E6-A6A9-49F7-9DFA-F19E0788AF61}"/>
    <dgm:cxn modelId="{0E0004D1-B4FA-4DB0-A52F-D00234D9F39C}" type="presOf" srcId="{C18627A4-92BA-4A1E-ABAF-D9BDE0045D9D}" destId="{9D6DAD30-1517-4266-8196-895B2251CD28}" srcOrd="0" destOrd="0" presId="urn:microsoft.com/office/officeart/2008/layout/LinedList"/>
    <dgm:cxn modelId="{07CC4586-056C-4AC9-9E5B-0B473F0ADEB5}" type="presOf" srcId="{571CC073-B4EA-454E-8A5E-FC001A76EABC}" destId="{6E3FACEF-666C-44BC-ABE2-EBCE3846B722}" srcOrd="0" destOrd="0" presId="urn:microsoft.com/office/officeart/2008/layout/LinedList"/>
    <dgm:cxn modelId="{04BCCEA0-6172-4A23-9031-5A8F6E97CE4D}" srcId="{571CC073-B4EA-454E-8A5E-FC001A76EABC}" destId="{B6261B80-EF8C-48F2-9E47-9B494ED522B4}" srcOrd="1" destOrd="0" parTransId="{ADD33C36-0A65-44A4-8AD1-C7EEA482D2F7}" sibTransId="{3BD7BFF1-850F-449E-83D1-4A62C2A16B24}"/>
    <dgm:cxn modelId="{5451397D-186E-490E-A299-DA71013BA6DD}" srcId="{571CC073-B4EA-454E-8A5E-FC001A76EABC}" destId="{87E12061-0FE6-468C-99DA-2EDC81188025}" srcOrd="0" destOrd="0" parTransId="{C453DE03-326B-43A1-B4A8-E783DA23ED0C}" sibTransId="{6B6F416D-11CD-4B87-9B65-A2E3C91486F5}"/>
    <dgm:cxn modelId="{10C82152-FE0D-4AA7-B7A9-359FA4417D9B}" srcId="{571CC073-B4EA-454E-8A5E-FC001A76EABC}" destId="{C18627A4-92BA-4A1E-ABAF-D9BDE0045D9D}" srcOrd="2" destOrd="0" parTransId="{E4621C68-FA3F-4D03-94F5-BCFD7BE8258C}" sibTransId="{79DBB27D-6E85-4D48-9FE0-3780548CEF2B}"/>
    <dgm:cxn modelId="{F29BF6E3-67A4-407C-9850-3BA0D4161F6D}" type="presOf" srcId="{87E12061-0FE6-468C-99DA-2EDC81188025}" destId="{90876DDB-DD34-46B5-9FC2-34DF137BB601}" srcOrd="0" destOrd="0" presId="urn:microsoft.com/office/officeart/2008/layout/LinedList"/>
    <dgm:cxn modelId="{E577EE76-7322-44C8-8275-D5D2C8DC3B54}" srcId="{D29CA3EF-487C-44D5-BC72-487374A7F6BE}" destId="{2AD2A953-3EC4-4E9C-A262-C064EDCA0409}" srcOrd="0" destOrd="0" parTransId="{67200524-DC8B-472F-AE07-ED67EAB5BF63}" sibTransId="{17A204E0-712F-432B-8A35-A2DCAB04C2E3}"/>
    <dgm:cxn modelId="{333B9D8E-E9B8-495C-B104-6E9168C700D4}" type="presOf" srcId="{D29CA3EF-487C-44D5-BC72-487374A7F6BE}" destId="{F49A4420-8481-4825-97A7-3F4656AE1313}" srcOrd="0" destOrd="0" presId="urn:microsoft.com/office/officeart/2008/layout/LinedList"/>
    <dgm:cxn modelId="{37CDDC6B-F57F-4295-896D-EABF831C6EA8}" type="presOf" srcId="{C9BD6AB4-B3DB-4D74-BCCA-397718E0EFD8}" destId="{1EBD31E6-623A-4539-9AEE-CC721973A202}" srcOrd="0" destOrd="0" presId="urn:microsoft.com/office/officeart/2008/layout/LinedList"/>
    <dgm:cxn modelId="{403CAB81-D89E-4BBC-883D-869864E70461}" srcId="{B6261B80-EF8C-48F2-9E47-9B494ED522B4}" destId="{37CC60D8-CAA6-4796-BEA5-EAF4F1D41345}" srcOrd="0" destOrd="0" parTransId="{A40A748E-1833-400B-85C2-E42F421A2524}" sibTransId="{63CDCBC6-6D3B-4506-B992-8222320D3FDF}"/>
    <dgm:cxn modelId="{120563E7-3942-438D-9291-A707498E387B}" type="presOf" srcId="{37CC60D8-CAA6-4796-BEA5-EAF4F1D41345}" destId="{915C3F0D-95B1-4D3F-A57D-F01D75052936}" srcOrd="0" destOrd="0" presId="urn:microsoft.com/office/officeart/2008/layout/LinedList"/>
    <dgm:cxn modelId="{26BEB771-6945-4201-A8E8-E203119F4B9C}" srcId="{87E12061-0FE6-468C-99DA-2EDC81188025}" destId="{22BF5E40-3AB2-46B1-838F-595BF1453EC4}" srcOrd="0" destOrd="0" parTransId="{9C3A056C-6192-4504-AE8B-6D779348497A}" sibTransId="{B7AB1143-5DB5-48E7-A2D1-405B30495DAF}"/>
    <dgm:cxn modelId="{4BCBC785-F208-462D-8551-5C45DCB289BF}" type="presOf" srcId="{78AFDFFB-24D6-4D8C-827C-36826B090E27}" destId="{AA0B16E9-E490-4268-985A-77C07126C074}" srcOrd="0" destOrd="0" presId="urn:microsoft.com/office/officeart/2008/layout/LinedList"/>
    <dgm:cxn modelId="{BF863741-7C38-4E38-A22B-A8D697342E52}" srcId="{6E31F7D1-8A90-4D28-A246-F79F20B321D6}" destId="{C9BD6AB4-B3DB-4D74-BCCA-397718E0EFD8}" srcOrd="0" destOrd="0" parTransId="{F546E529-6591-4357-8CCD-6AE13BCFFCB7}" sibTransId="{875B95FE-C950-46C1-B282-4657CD6D51D3}"/>
    <dgm:cxn modelId="{B00C9C2E-F3F6-4BB8-9208-5B80A31478F6}" type="presOf" srcId="{2AD2A953-3EC4-4E9C-A262-C064EDCA0409}" destId="{198E29E6-DC2D-4398-A36E-B6EA85E8EF3F}" srcOrd="0" destOrd="0" presId="urn:microsoft.com/office/officeart/2008/layout/LinedList"/>
    <dgm:cxn modelId="{DD86BD6B-DB38-4EF9-BC6F-A4920F13944E}" type="presParOf" srcId="{6E3FACEF-666C-44BC-ABE2-EBCE3846B722}" destId="{6D37D3D4-0130-4FF5-899C-E8978A64E4AD}" srcOrd="0" destOrd="0" presId="urn:microsoft.com/office/officeart/2008/layout/LinedList"/>
    <dgm:cxn modelId="{DAA4BCA5-DB15-4435-9687-66E02C5FDF18}" type="presParOf" srcId="{6E3FACEF-666C-44BC-ABE2-EBCE3846B722}" destId="{8022483E-A58F-43DE-8161-8F66C036652C}" srcOrd="1" destOrd="0" presId="urn:microsoft.com/office/officeart/2008/layout/LinedList"/>
    <dgm:cxn modelId="{D8DFB6A3-8CD0-430E-A9A5-C437EF76E91D}" type="presParOf" srcId="{8022483E-A58F-43DE-8161-8F66C036652C}" destId="{90876DDB-DD34-46B5-9FC2-34DF137BB601}" srcOrd="0" destOrd="0" presId="urn:microsoft.com/office/officeart/2008/layout/LinedList"/>
    <dgm:cxn modelId="{CCD5DF79-7AE2-4DD0-9AA3-959F15EDAB3C}" type="presParOf" srcId="{8022483E-A58F-43DE-8161-8F66C036652C}" destId="{648EF4BF-30B3-47BD-BF84-1446EEE2D90E}" srcOrd="1" destOrd="0" presId="urn:microsoft.com/office/officeart/2008/layout/LinedList"/>
    <dgm:cxn modelId="{BC2A82F6-0D5A-400B-8717-030991B2096A}" type="presParOf" srcId="{648EF4BF-30B3-47BD-BF84-1446EEE2D90E}" destId="{F9D930C9-941D-421D-ACAC-EEC8798DE4FF}" srcOrd="0" destOrd="0" presId="urn:microsoft.com/office/officeart/2008/layout/LinedList"/>
    <dgm:cxn modelId="{0C2C060A-9174-474F-B89D-7BE70E440187}" type="presParOf" srcId="{648EF4BF-30B3-47BD-BF84-1446EEE2D90E}" destId="{74D218EC-2ED2-4D3B-90F3-8641E36C242F}" srcOrd="1" destOrd="0" presId="urn:microsoft.com/office/officeart/2008/layout/LinedList"/>
    <dgm:cxn modelId="{E8BF20A7-B473-40D1-A802-12955CF53DDA}" type="presParOf" srcId="{74D218EC-2ED2-4D3B-90F3-8641E36C242F}" destId="{040DB07D-776B-4088-8DCA-FAB78F35A94E}" srcOrd="0" destOrd="0" presId="urn:microsoft.com/office/officeart/2008/layout/LinedList"/>
    <dgm:cxn modelId="{41B3C564-DBAB-428B-B80E-F5CB48D50E91}" type="presParOf" srcId="{74D218EC-2ED2-4D3B-90F3-8641E36C242F}" destId="{7D091619-32D6-4DCF-9915-F6DBF4D33D5C}" srcOrd="1" destOrd="0" presId="urn:microsoft.com/office/officeart/2008/layout/LinedList"/>
    <dgm:cxn modelId="{B96CE4D5-2DC2-4489-8740-DA10C3419157}" type="presParOf" srcId="{74D218EC-2ED2-4D3B-90F3-8641E36C242F}" destId="{CC900DB6-D341-4B04-90FC-5E31FAD54AD0}" srcOrd="2" destOrd="0" presId="urn:microsoft.com/office/officeart/2008/layout/LinedList"/>
    <dgm:cxn modelId="{DB799405-3C4B-4A05-B8FA-725CB7F0D19A}" type="presParOf" srcId="{648EF4BF-30B3-47BD-BF84-1446EEE2D90E}" destId="{D8D67F79-C543-426F-8432-E60BD3A0F5EB}" srcOrd="2" destOrd="0" presId="urn:microsoft.com/office/officeart/2008/layout/LinedList"/>
    <dgm:cxn modelId="{07BF5E16-2487-4D19-BFC0-6B53AF22FC5F}" type="presParOf" srcId="{648EF4BF-30B3-47BD-BF84-1446EEE2D90E}" destId="{2B258239-CF76-4A99-8E68-BA8FA0E839D2}" srcOrd="3" destOrd="0" presId="urn:microsoft.com/office/officeart/2008/layout/LinedList"/>
    <dgm:cxn modelId="{E159DFB4-C67F-446D-A4F7-E59C53B217B4}" type="presParOf" srcId="{6E3FACEF-666C-44BC-ABE2-EBCE3846B722}" destId="{78EDB153-B921-416C-8DF1-D9BB05164738}" srcOrd="2" destOrd="0" presId="urn:microsoft.com/office/officeart/2008/layout/LinedList"/>
    <dgm:cxn modelId="{1EAA9C81-A20F-4FDF-9AF9-211433556C26}" type="presParOf" srcId="{6E3FACEF-666C-44BC-ABE2-EBCE3846B722}" destId="{DC39D526-71D7-4971-B5E9-1EC52D3B62A7}" srcOrd="3" destOrd="0" presId="urn:microsoft.com/office/officeart/2008/layout/LinedList"/>
    <dgm:cxn modelId="{EF7B62CC-5B21-4F4A-9BCA-A6105B6EF373}" type="presParOf" srcId="{DC39D526-71D7-4971-B5E9-1EC52D3B62A7}" destId="{E69F192E-E097-44DB-A629-BC6B542DE6FA}" srcOrd="0" destOrd="0" presId="urn:microsoft.com/office/officeart/2008/layout/LinedList"/>
    <dgm:cxn modelId="{2F9E9E37-D77E-4663-AEF8-A4A532FBBB5E}" type="presParOf" srcId="{DC39D526-71D7-4971-B5E9-1EC52D3B62A7}" destId="{408C7B2B-4D52-40BF-8E3D-B4BE56B0B3EF}" srcOrd="1" destOrd="0" presId="urn:microsoft.com/office/officeart/2008/layout/LinedList"/>
    <dgm:cxn modelId="{6B1C0DA3-521F-4452-B8D0-0FDB90D4F386}" type="presParOf" srcId="{408C7B2B-4D52-40BF-8E3D-B4BE56B0B3EF}" destId="{B87FD4F4-E887-41C4-A464-F4314BA455FB}" srcOrd="0" destOrd="0" presId="urn:microsoft.com/office/officeart/2008/layout/LinedList"/>
    <dgm:cxn modelId="{8F0A4BE4-4A44-47CA-81B1-66C39A39AA17}" type="presParOf" srcId="{408C7B2B-4D52-40BF-8E3D-B4BE56B0B3EF}" destId="{FFE1E4B9-A32C-4D3A-B4BE-F3608A87A5C0}" srcOrd="1" destOrd="0" presId="urn:microsoft.com/office/officeart/2008/layout/LinedList"/>
    <dgm:cxn modelId="{999D69B7-6E58-4F9C-AA35-C53B660B3CB2}" type="presParOf" srcId="{FFE1E4B9-A32C-4D3A-B4BE-F3608A87A5C0}" destId="{90F07522-7867-441A-9531-DAB7DEA0962D}" srcOrd="0" destOrd="0" presId="urn:microsoft.com/office/officeart/2008/layout/LinedList"/>
    <dgm:cxn modelId="{C9DFC91A-870D-438E-8B50-C98C9F3209A1}" type="presParOf" srcId="{FFE1E4B9-A32C-4D3A-B4BE-F3608A87A5C0}" destId="{915C3F0D-95B1-4D3F-A57D-F01D75052936}" srcOrd="1" destOrd="0" presId="urn:microsoft.com/office/officeart/2008/layout/LinedList"/>
    <dgm:cxn modelId="{F1FE2247-77EA-4338-BDF4-05342813CD18}" type="presParOf" srcId="{FFE1E4B9-A32C-4D3A-B4BE-F3608A87A5C0}" destId="{327DE338-E4A6-4FA6-8DE9-E35D15729509}" srcOrd="2" destOrd="0" presId="urn:microsoft.com/office/officeart/2008/layout/LinedList"/>
    <dgm:cxn modelId="{0074D160-759C-40FC-AEF8-629BEF9313E9}" type="presParOf" srcId="{408C7B2B-4D52-40BF-8E3D-B4BE56B0B3EF}" destId="{4738C300-808E-4647-9622-A56399E1E149}" srcOrd="2" destOrd="0" presId="urn:microsoft.com/office/officeart/2008/layout/LinedList"/>
    <dgm:cxn modelId="{75B662AA-B1E8-4134-BEE6-BE804600C3DC}" type="presParOf" srcId="{408C7B2B-4D52-40BF-8E3D-B4BE56B0B3EF}" destId="{62F138D7-5118-4C25-A833-B3EE5BBD3FDE}" srcOrd="3" destOrd="0" presId="urn:microsoft.com/office/officeart/2008/layout/LinedList"/>
    <dgm:cxn modelId="{4DF3C261-34E1-4700-9980-28390996D9FC}" type="presParOf" srcId="{6E3FACEF-666C-44BC-ABE2-EBCE3846B722}" destId="{79E8FB18-1225-4143-945E-430FAF03B4AF}" srcOrd="4" destOrd="0" presId="urn:microsoft.com/office/officeart/2008/layout/LinedList"/>
    <dgm:cxn modelId="{D748F9D1-5E27-41BB-8045-79DC0DDFEE95}" type="presParOf" srcId="{6E3FACEF-666C-44BC-ABE2-EBCE3846B722}" destId="{54179FBF-32DF-477D-890B-DBE50056C69F}" srcOrd="5" destOrd="0" presId="urn:microsoft.com/office/officeart/2008/layout/LinedList"/>
    <dgm:cxn modelId="{023ED037-4AE5-4B7F-A111-57E65B4E093B}" type="presParOf" srcId="{54179FBF-32DF-477D-890B-DBE50056C69F}" destId="{9D6DAD30-1517-4266-8196-895B2251CD28}" srcOrd="0" destOrd="0" presId="urn:microsoft.com/office/officeart/2008/layout/LinedList"/>
    <dgm:cxn modelId="{0927008A-59D2-4CBE-9CD7-2B7B0BDF6D36}" type="presParOf" srcId="{54179FBF-32DF-477D-890B-DBE50056C69F}" destId="{07B866C4-C3BE-49E7-A540-0B0BF5D4FFD6}" srcOrd="1" destOrd="0" presId="urn:microsoft.com/office/officeart/2008/layout/LinedList"/>
    <dgm:cxn modelId="{5E38806B-9A82-4415-82E4-B5937A5F14CB}" type="presParOf" srcId="{07B866C4-C3BE-49E7-A540-0B0BF5D4FFD6}" destId="{0A923F88-6308-4C80-9EC2-00B05BBAD33F}" srcOrd="0" destOrd="0" presId="urn:microsoft.com/office/officeart/2008/layout/LinedList"/>
    <dgm:cxn modelId="{FC732803-35D5-4AFA-88EE-0AC7D4CE9F03}" type="presParOf" srcId="{07B866C4-C3BE-49E7-A540-0B0BF5D4FFD6}" destId="{649774CF-3ECA-4ED8-BDCE-D1CCBF9C7828}" srcOrd="1" destOrd="0" presId="urn:microsoft.com/office/officeart/2008/layout/LinedList"/>
    <dgm:cxn modelId="{C3ECE01C-11F7-4D90-AA37-FEB9E9B089AC}" type="presParOf" srcId="{649774CF-3ECA-4ED8-BDCE-D1CCBF9C7828}" destId="{84D3DA81-BE52-4C88-8398-13A1992C26C3}" srcOrd="0" destOrd="0" presId="urn:microsoft.com/office/officeart/2008/layout/LinedList"/>
    <dgm:cxn modelId="{EFC55957-B724-4A71-A432-CA5E138F1BDC}" type="presParOf" srcId="{649774CF-3ECA-4ED8-BDCE-D1CCBF9C7828}" destId="{AA0B16E9-E490-4268-985A-77C07126C074}" srcOrd="1" destOrd="0" presId="urn:microsoft.com/office/officeart/2008/layout/LinedList"/>
    <dgm:cxn modelId="{6E11F9CB-3A5C-4057-A277-7FEE4C0B91EC}" type="presParOf" srcId="{649774CF-3ECA-4ED8-BDCE-D1CCBF9C7828}" destId="{6DFC4C0C-ABF5-4733-9B5C-BF5267C83249}" srcOrd="2" destOrd="0" presId="urn:microsoft.com/office/officeart/2008/layout/LinedList"/>
    <dgm:cxn modelId="{2E8AAC4D-8772-45BC-BE63-D2C762375BFA}" type="presParOf" srcId="{07B866C4-C3BE-49E7-A540-0B0BF5D4FFD6}" destId="{96521301-FE8B-4B38-A233-AA53842CCAF7}" srcOrd="2" destOrd="0" presId="urn:microsoft.com/office/officeart/2008/layout/LinedList"/>
    <dgm:cxn modelId="{A0849A4A-55C4-4547-85DA-6E31533446CE}" type="presParOf" srcId="{07B866C4-C3BE-49E7-A540-0B0BF5D4FFD6}" destId="{DABECD3E-BB6D-47A5-81BA-BB03B54E2DCA}" srcOrd="3" destOrd="0" presId="urn:microsoft.com/office/officeart/2008/layout/LinedList"/>
    <dgm:cxn modelId="{76AD2BE6-19B8-4827-8853-A01806FA67E4}" type="presParOf" srcId="{6E3FACEF-666C-44BC-ABE2-EBCE3846B722}" destId="{FF73C29B-F89E-4107-B4EB-93A1E227A5EC}" srcOrd="6" destOrd="0" presId="urn:microsoft.com/office/officeart/2008/layout/LinedList"/>
    <dgm:cxn modelId="{92C9010E-CCA5-42F5-807B-F559FD9C5953}" type="presParOf" srcId="{6E3FACEF-666C-44BC-ABE2-EBCE3846B722}" destId="{51584B2F-1B21-4610-B450-A52F01790C32}" srcOrd="7" destOrd="0" presId="urn:microsoft.com/office/officeart/2008/layout/LinedList"/>
    <dgm:cxn modelId="{69B8AA19-11CF-4562-ADE5-9626B9A56771}" type="presParOf" srcId="{51584B2F-1B21-4610-B450-A52F01790C32}" destId="{1821C482-B0D9-4164-A9A8-987D0126A37B}" srcOrd="0" destOrd="0" presId="urn:microsoft.com/office/officeart/2008/layout/LinedList"/>
    <dgm:cxn modelId="{2B4BE197-BFDE-44B1-911D-B773754AAC26}" type="presParOf" srcId="{51584B2F-1B21-4610-B450-A52F01790C32}" destId="{869B7026-AB97-4FB5-A76A-A9EF9C06C70F}" srcOrd="1" destOrd="0" presId="urn:microsoft.com/office/officeart/2008/layout/LinedList"/>
    <dgm:cxn modelId="{599D3BBD-29CC-4AFD-A7F2-DA5BD494F0DE}" type="presParOf" srcId="{869B7026-AB97-4FB5-A76A-A9EF9C06C70F}" destId="{B1D27B22-A389-438A-820C-1EB04FE91CCC}" srcOrd="0" destOrd="0" presId="urn:microsoft.com/office/officeart/2008/layout/LinedList"/>
    <dgm:cxn modelId="{E06C5800-3B17-4E25-8D73-3789A186E9D3}" type="presParOf" srcId="{869B7026-AB97-4FB5-A76A-A9EF9C06C70F}" destId="{9952724F-C40D-4291-AEB1-F0268B5DCE67}" srcOrd="1" destOrd="0" presId="urn:microsoft.com/office/officeart/2008/layout/LinedList"/>
    <dgm:cxn modelId="{B22FF188-3A5A-43C3-96B6-7D42755445FA}" type="presParOf" srcId="{9952724F-C40D-4291-AEB1-F0268B5DCE67}" destId="{7433C6DE-893F-400D-A03B-E75EA7BE9122}" srcOrd="0" destOrd="0" presId="urn:microsoft.com/office/officeart/2008/layout/LinedList"/>
    <dgm:cxn modelId="{5F7FE2AD-C3B5-4768-9905-ADBA210A0016}" type="presParOf" srcId="{9952724F-C40D-4291-AEB1-F0268B5DCE67}" destId="{1EBD31E6-623A-4539-9AEE-CC721973A202}" srcOrd="1" destOrd="0" presId="urn:microsoft.com/office/officeart/2008/layout/LinedList"/>
    <dgm:cxn modelId="{CF57AF1E-BF59-4F88-9C1A-EE06B43A4870}" type="presParOf" srcId="{9952724F-C40D-4291-AEB1-F0268B5DCE67}" destId="{6D8E910C-6D67-47FB-840B-49F83F55EF3B}" srcOrd="2" destOrd="0" presId="urn:microsoft.com/office/officeart/2008/layout/LinedList"/>
    <dgm:cxn modelId="{7BECC818-A7EE-40A7-B9ED-CD8DA5D4C899}" type="presParOf" srcId="{869B7026-AB97-4FB5-A76A-A9EF9C06C70F}" destId="{3797A3C1-25DE-4792-9B3E-CA49E5FE27D2}" srcOrd="2" destOrd="0" presId="urn:microsoft.com/office/officeart/2008/layout/LinedList"/>
    <dgm:cxn modelId="{44326ABF-99C4-4360-A2F7-7997869FD8F6}" type="presParOf" srcId="{869B7026-AB97-4FB5-A76A-A9EF9C06C70F}" destId="{09394F21-E4C5-43DD-B8F2-777B7B15C896}" srcOrd="3" destOrd="0" presId="urn:microsoft.com/office/officeart/2008/layout/LinedList"/>
    <dgm:cxn modelId="{14C0200B-2FE1-419F-A82D-1ED35A10A867}" type="presParOf" srcId="{6E3FACEF-666C-44BC-ABE2-EBCE3846B722}" destId="{4AD1983C-CF59-4DA4-9BE1-1270576718DD}" srcOrd="8" destOrd="0" presId="urn:microsoft.com/office/officeart/2008/layout/LinedList"/>
    <dgm:cxn modelId="{053CC6E0-0CB3-4F6C-81DC-CF7A6E0EF640}" type="presParOf" srcId="{6E3FACEF-666C-44BC-ABE2-EBCE3846B722}" destId="{4ABF31D9-A280-485B-AE8C-902430DA4C5B}" srcOrd="9" destOrd="0" presId="urn:microsoft.com/office/officeart/2008/layout/LinedList"/>
    <dgm:cxn modelId="{3C78B1B6-51C3-451F-B13F-5995F463C30F}" type="presParOf" srcId="{4ABF31D9-A280-485B-AE8C-902430DA4C5B}" destId="{F49A4420-8481-4825-97A7-3F4656AE1313}" srcOrd="0" destOrd="0" presId="urn:microsoft.com/office/officeart/2008/layout/LinedList"/>
    <dgm:cxn modelId="{B20181F8-4005-4E88-9C21-8838C627DE46}" type="presParOf" srcId="{4ABF31D9-A280-485B-AE8C-902430DA4C5B}" destId="{F9839942-A331-4BA9-B795-B9410138C493}" srcOrd="1" destOrd="0" presId="urn:microsoft.com/office/officeart/2008/layout/LinedList"/>
    <dgm:cxn modelId="{0FDECB7C-653B-428C-AE47-8B958FA4EE53}" type="presParOf" srcId="{F9839942-A331-4BA9-B795-B9410138C493}" destId="{A5D47C78-5887-429D-8DF6-AE6BB0BC7406}" srcOrd="0" destOrd="0" presId="urn:microsoft.com/office/officeart/2008/layout/LinedList"/>
    <dgm:cxn modelId="{7E5F9A62-0018-4400-B23F-F72C1D40FC02}" type="presParOf" srcId="{F9839942-A331-4BA9-B795-B9410138C493}" destId="{A0EA9A6B-1919-47D5-B57B-64398929EA25}" srcOrd="1" destOrd="0" presId="urn:microsoft.com/office/officeart/2008/layout/LinedList"/>
    <dgm:cxn modelId="{719187A6-1E25-447B-B0BC-B8419AD17293}" type="presParOf" srcId="{A0EA9A6B-1919-47D5-B57B-64398929EA25}" destId="{F6966860-0939-4B4A-8A9C-412C23490663}" srcOrd="0" destOrd="0" presId="urn:microsoft.com/office/officeart/2008/layout/LinedList"/>
    <dgm:cxn modelId="{1DA0BD3E-1493-401D-B077-F350BACFB3EE}" type="presParOf" srcId="{A0EA9A6B-1919-47D5-B57B-64398929EA25}" destId="{198E29E6-DC2D-4398-A36E-B6EA85E8EF3F}" srcOrd="1" destOrd="0" presId="urn:microsoft.com/office/officeart/2008/layout/LinedList"/>
    <dgm:cxn modelId="{35CB0E2B-B251-433E-854E-730197B5003F}" type="presParOf" srcId="{A0EA9A6B-1919-47D5-B57B-64398929EA25}" destId="{F5BD5780-4092-49C0-A295-305FF4E491A2}" srcOrd="2" destOrd="0" presId="urn:microsoft.com/office/officeart/2008/layout/LinedList"/>
    <dgm:cxn modelId="{8F27D216-A3C8-43C7-80DD-23D3CB5288AB}" type="presParOf" srcId="{F9839942-A331-4BA9-B795-B9410138C493}" destId="{6961B56F-A516-4D54-A944-467EA23F6A48}" srcOrd="2" destOrd="0" presId="urn:microsoft.com/office/officeart/2008/layout/LinedList"/>
    <dgm:cxn modelId="{5008CA9A-C83C-4ECA-B61F-8C13FEF724A4}" type="presParOf" srcId="{F9839942-A331-4BA9-B795-B9410138C493}" destId="{502525CC-F249-4366-84BA-B2B5BA8EC41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International </a:t>
          </a:r>
          <a:r>
            <a:rPr lang="en-US" dirty="0" err="1" smtClean="0"/>
            <a:t>ModelWriter</a:t>
          </a:r>
          <a:r>
            <a:rPr lang="en-US" dirty="0" smtClean="0"/>
            <a:t> workshops</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72C8A399-0BCC-49A0-88BC-A5AC73343D91}">
      <dgm:prSet/>
      <dgm:spPr/>
      <dgm:t>
        <a:bodyPr/>
        <a:lstStyle/>
        <a:p>
          <a:r>
            <a:rPr lang="en-US" dirty="0" smtClean="0"/>
            <a:t>Parsing text into RDF</a:t>
          </a:r>
        </a:p>
      </dgm:t>
    </dgm:pt>
    <dgm:pt modelId="{308AFAC1-E3DD-4F8B-8F17-E84F5FAEBFE3}" type="parTrans" cxnId="{12246445-41E6-4A54-AF45-DC5BC350515B}">
      <dgm:prSet/>
      <dgm:spPr/>
      <dgm:t>
        <a:bodyPr/>
        <a:lstStyle/>
        <a:p>
          <a:endParaRPr lang="en-US"/>
        </a:p>
      </dgm:t>
    </dgm:pt>
    <dgm:pt modelId="{F07B30ED-B057-4F9F-B613-7028F32A60D4}" type="sibTrans" cxnId="{12246445-41E6-4A54-AF45-DC5BC350515B}">
      <dgm:prSet/>
      <dgm:spPr/>
      <dgm:t>
        <a:bodyPr/>
        <a:lstStyle/>
        <a:p>
          <a:endParaRPr lang="en-US"/>
        </a:p>
      </dgm:t>
    </dgm:pt>
    <dgm:pt modelId="{5F865FA5-E70C-41BC-A82F-A61D9D8B33DC}">
      <dgm:prSet/>
      <dgm:spPr/>
      <dgm:t>
        <a:bodyPr/>
        <a:lstStyle/>
        <a:p>
          <a:r>
            <a:rPr lang="en-US" dirty="0" smtClean="0"/>
            <a:t>5</a:t>
          </a:r>
          <a:r>
            <a:rPr lang="en-US" baseline="30000" dirty="0" smtClean="0"/>
            <a:t>th</a:t>
          </a:r>
          <a:r>
            <a:rPr lang="en-US" dirty="0" smtClean="0"/>
            <a:t> Turkish </a:t>
          </a:r>
          <a:r>
            <a:rPr lang="tr-TR" dirty="0" smtClean="0"/>
            <a:t>S</a:t>
          </a:r>
          <a:r>
            <a:rPr lang="en-US" dirty="0" err="1" smtClean="0"/>
            <a:t>oftware</a:t>
          </a:r>
          <a:r>
            <a:rPr lang="en-US" dirty="0" smtClean="0"/>
            <a:t> Architecture conference</a:t>
          </a:r>
        </a:p>
      </dgm:t>
    </dgm:pt>
    <dgm:pt modelId="{EDD2048C-DB15-43F9-ABE5-6F64021E4EE2}" type="parTrans" cxnId="{284F25FB-E91C-462C-A613-375C2DFB74B3}">
      <dgm:prSet/>
      <dgm:spPr/>
      <dgm:t>
        <a:bodyPr/>
        <a:lstStyle/>
        <a:p>
          <a:endParaRPr lang="en-US"/>
        </a:p>
      </dgm:t>
    </dgm:pt>
    <dgm:pt modelId="{9F42ED1E-6906-4929-A8A1-5133AFFF00C4}" type="sibTrans" cxnId="{284F25FB-E91C-462C-A613-375C2DFB74B3}">
      <dgm:prSet/>
      <dgm:spPr/>
      <dgm:t>
        <a:bodyPr/>
        <a:lstStyle/>
        <a:p>
          <a:endParaRPr lang="en-US"/>
        </a:p>
      </dgm:t>
    </dgm:pt>
    <dgm:pt modelId="{A6540966-FB8F-4DE5-86EB-5DBC8CE4AAD5}">
      <dgm:prSet/>
      <dgm:spPr/>
      <dgm:t>
        <a:bodyPr/>
        <a:lstStyle/>
        <a:p>
          <a:r>
            <a:rPr lang="tr-TR" dirty="0" smtClean="0"/>
            <a:t>6</a:t>
          </a:r>
          <a:r>
            <a:rPr lang="en-US" dirty="0" smtClean="0"/>
            <a:t> workshops – 2 open workshops</a:t>
          </a:r>
        </a:p>
      </dgm:t>
    </dgm:pt>
    <dgm:pt modelId="{49FEA555-009A-4B55-8C6F-715109775729}" type="parTrans" cxnId="{93C18D81-69BE-4BE9-A1FB-3C21A39AC615}">
      <dgm:prSet/>
      <dgm:spPr/>
      <dgm:t>
        <a:bodyPr/>
        <a:lstStyle/>
        <a:p>
          <a:endParaRPr lang="en-US"/>
        </a:p>
      </dgm:t>
    </dgm:pt>
    <dgm:pt modelId="{E4121A9E-7F66-4E5B-8F21-3D1F97D19FFB}" type="sibTrans" cxnId="{93C18D81-69BE-4BE9-A1FB-3C21A39AC615}">
      <dgm:prSet/>
      <dgm:spPr/>
      <dgm:t>
        <a:bodyPr/>
        <a:lstStyle/>
        <a:p>
          <a:endParaRPr lang="en-US"/>
        </a:p>
      </dgm:t>
    </dgm:pt>
    <dgm:pt modelId="{84DEEEC9-7F1A-48E8-B21E-634B9586F035}">
      <dgm:prSet/>
      <dgm:spPr/>
      <dgm:t>
        <a:bodyPr/>
        <a:lstStyle/>
        <a:p>
          <a:r>
            <a:rPr lang="en-US" dirty="0" smtClean="0"/>
            <a:t>Keynote on text generation at SEPLN 2015</a:t>
          </a:r>
        </a:p>
      </dgm:t>
    </dgm:pt>
    <dgm:pt modelId="{7613BB03-C8BE-4D5C-BE55-0561EE9F0976}" type="parTrans" cxnId="{ECDDEFE5-066A-483B-813B-123C1D6C7CB5}">
      <dgm:prSet/>
      <dgm:spPr/>
      <dgm:t>
        <a:bodyPr/>
        <a:lstStyle/>
        <a:p>
          <a:endParaRPr lang="en-US"/>
        </a:p>
      </dgm:t>
    </dgm:pt>
    <dgm:pt modelId="{9F290EA4-CB6D-4636-B096-0772BBD0916D}" type="sibTrans" cxnId="{ECDDEFE5-066A-483B-813B-123C1D6C7CB5}">
      <dgm:prSet/>
      <dgm:spPr/>
      <dgm:t>
        <a:bodyPr/>
        <a:lstStyle/>
        <a:p>
          <a:endParaRPr lang="en-US"/>
        </a:p>
      </dgm:t>
    </dgm:pt>
    <dgm:pt modelId="{50EC0415-7745-4300-A48F-216015E775EC}">
      <dgm:prSet/>
      <dgm:spPr/>
      <dgm:t>
        <a:bodyPr/>
        <a:lstStyle/>
        <a:p>
          <a:r>
            <a:rPr lang="en-US" dirty="0" smtClean="0"/>
            <a:t>Keynote speech at International Workshop on Advanced Topic in Software engineering</a:t>
          </a:r>
        </a:p>
      </dgm:t>
    </dgm:pt>
    <dgm:pt modelId="{2FA2FB5B-96DD-4923-A51E-5A6133D95F8B}" type="parTrans" cxnId="{4ED3A3BC-F179-4D64-BF3F-9D0CA9D03E21}">
      <dgm:prSet/>
      <dgm:spPr/>
      <dgm:t>
        <a:bodyPr/>
        <a:lstStyle/>
        <a:p>
          <a:endParaRPr lang="en-US"/>
        </a:p>
      </dgm:t>
    </dgm:pt>
    <dgm:pt modelId="{E27D189F-924F-44EE-AA4D-A2C77CB11661}" type="sibTrans" cxnId="{4ED3A3BC-F179-4D64-BF3F-9D0CA9D03E21}">
      <dgm:prSet/>
      <dgm:spPr/>
      <dgm:t>
        <a:bodyPr/>
        <a:lstStyle/>
        <a:p>
          <a:endParaRPr lang="en-US"/>
        </a:p>
      </dgm:t>
    </dgm:pt>
    <dgm:pt modelId="{7F22CF5B-0E87-4348-9D5A-B795178E2F9E}">
      <dgm:prSet/>
      <dgm:spPr/>
      <dgm:t>
        <a:bodyPr/>
        <a:lstStyle/>
        <a:p>
          <a:r>
            <a:rPr lang="en-US" dirty="0" smtClean="0"/>
            <a:t>Publication poster – propose a RDF-based method for querying the content of a text</a:t>
          </a:r>
        </a:p>
      </dgm:t>
    </dgm:pt>
    <dgm:pt modelId="{2AF05690-1C20-4F1B-9F8A-905970AC639B}" type="parTrans" cxnId="{E5E6F9AF-A281-4759-8F8A-31BF99F7D157}">
      <dgm:prSet/>
      <dgm:spPr/>
      <dgm:t>
        <a:bodyPr/>
        <a:lstStyle/>
        <a:p>
          <a:endParaRPr lang="en-US"/>
        </a:p>
      </dgm:t>
    </dgm:pt>
    <dgm:pt modelId="{1FA5FF7E-1196-42A2-89F7-359CCBF6717E}" type="sibTrans" cxnId="{E5E6F9AF-A281-4759-8F8A-31BF99F7D157}">
      <dgm:prSet/>
      <dgm:spPr/>
      <dgm:t>
        <a:bodyPr/>
        <a:lstStyle/>
        <a:p>
          <a:endParaRPr lang="en-US"/>
        </a:p>
      </dgm:t>
    </dgm:pt>
    <dgm:pt modelId="{D055AC5D-A181-44D8-BE9B-EC22AC3E8B8F}">
      <dgm:prSet/>
      <dgm:spPr/>
      <dgm:t>
        <a:bodyPr/>
        <a:lstStyle/>
        <a:p>
          <a:r>
            <a:rPr lang="en-US" dirty="0" smtClean="0"/>
            <a:t>Develop an open source community for model and text synchronization</a:t>
          </a:r>
        </a:p>
      </dgm:t>
    </dgm:pt>
    <dgm:pt modelId="{2293CE57-E1B2-4245-9F02-93A8093F95EC}" type="parTrans" cxnId="{7472798E-1D15-4553-B3A6-15A0D677CEE1}">
      <dgm:prSet/>
      <dgm:spPr/>
      <dgm:t>
        <a:bodyPr/>
        <a:lstStyle/>
        <a:p>
          <a:endParaRPr lang="en-US"/>
        </a:p>
      </dgm:t>
    </dgm:pt>
    <dgm:pt modelId="{156EEB93-2A4B-4C6F-9D3D-F4E8BE5C5D80}" type="sibTrans" cxnId="{7472798E-1D15-4553-B3A6-15A0D677CEE1}">
      <dgm:prSet/>
      <dgm:spPr/>
      <dgm:t>
        <a:bodyPr/>
        <a:lstStyle/>
        <a:p>
          <a:endParaRPr lang="en-US"/>
        </a:p>
      </dgm:t>
    </dgm:pt>
    <dgm:pt modelId="{60A923D6-33F2-4E8B-9BA9-73DA48CFCB52}">
      <dgm:prSet/>
      <dgm:spPr/>
      <dgm:t>
        <a:bodyPr/>
        <a:lstStyle/>
        <a:p>
          <a:r>
            <a:rPr lang="en-US" dirty="0" smtClean="0"/>
            <a:t>Spanish Natural Language Processing Conference – academics and industrials – a project session </a:t>
          </a:r>
        </a:p>
      </dgm:t>
    </dgm:pt>
    <dgm:pt modelId="{B0588A57-458E-45DA-B4B3-BB79CE4FC928}" type="parTrans" cxnId="{D279357D-F538-4CF4-8519-664A7821B197}">
      <dgm:prSet/>
      <dgm:spPr/>
      <dgm:t>
        <a:bodyPr/>
        <a:lstStyle/>
        <a:p>
          <a:endParaRPr lang="en-US"/>
        </a:p>
      </dgm:t>
    </dgm:pt>
    <dgm:pt modelId="{A6704730-A318-4BC5-86BE-D36D4CB2EBBC}" type="sibTrans" cxnId="{D279357D-F538-4CF4-8519-664A7821B197}">
      <dgm:prSet/>
      <dgm:spPr/>
      <dgm:t>
        <a:bodyPr/>
        <a:lstStyle/>
        <a:p>
          <a:endParaRPr lang="en-US"/>
        </a:p>
      </dgm:t>
    </dgm:pt>
    <dgm:pt modelId="{D6AE3695-966C-4B40-9BDA-828D95DD4615}">
      <dgm:prSet/>
      <dgm:spPr/>
      <dgm:t>
        <a:bodyPr/>
        <a:lstStyle/>
        <a:p>
          <a:r>
            <a:rPr lang="en-US" dirty="0" smtClean="0"/>
            <a:t>Present Eclipse ecosystem and Modeling approach to software engineering</a:t>
          </a:r>
        </a:p>
      </dgm:t>
    </dgm:pt>
    <dgm:pt modelId="{3E71399F-DE36-4C41-9163-854698A2E759}" type="parTrans" cxnId="{E520C4A8-205C-437B-B67B-882041ACE3FC}">
      <dgm:prSet/>
      <dgm:spPr/>
      <dgm:t>
        <a:bodyPr/>
        <a:lstStyle/>
        <a:p>
          <a:endParaRPr lang="en-US"/>
        </a:p>
      </dgm:t>
    </dgm:pt>
    <dgm:pt modelId="{0FFEE4A0-8867-461C-8E3B-F4F041DAE18C}" type="sibTrans" cxnId="{E520C4A8-205C-437B-B67B-882041ACE3FC}">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5"/>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5"/>
      <dgm:spPr/>
    </dgm:pt>
    <dgm:pt modelId="{44A52C95-0F8F-4D9A-AFA3-B197DFE13F6B}" type="pres">
      <dgm:prSet presAssocID="{571CC073-B4EA-454E-8A5E-FC001A76EABC}" presName="dstNode" presStyleLbl="node1" presStyleIdx="0" presStyleCnt="5"/>
      <dgm:spPr/>
    </dgm:pt>
    <dgm:pt modelId="{2DF1FDBD-2997-419D-9869-A8AA3D43E065}" type="pres">
      <dgm:prSet presAssocID="{87E12061-0FE6-468C-99DA-2EDC81188025}" presName="text_1" presStyleLbl="node1" presStyleIdx="0" presStyleCnt="5">
        <dgm:presLayoutVars>
          <dgm:bulletEnabled val="1"/>
        </dgm:presLayoutVars>
      </dgm:prSet>
      <dgm:spPr/>
      <dgm:t>
        <a:bodyPr/>
        <a:lstStyle/>
        <a:p>
          <a:endParaRPr lang="en-US"/>
        </a:p>
      </dgm:t>
    </dgm:pt>
    <dgm:pt modelId="{5ACE9979-F673-4353-BFAE-8EF4004AB82A}" type="pres">
      <dgm:prSet presAssocID="{87E12061-0FE6-468C-99DA-2EDC81188025}" presName="accent_1" presStyleCnt="0"/>
      <dgm:spPr/>
    </dgm:pt>
    <dgm:pt modelId="{A385C4A4-1170-4684-BE17-B51AD2B16FBB}" type="pres">
      <dgm:prSet presAssocID="{87E12061-0FE6-468C-99DA-2EDC81188025}" presName="accentRepeatNode" presStyleLbl="solidFgAcc1" presStyleIdx="0" presStyleCnt="5"/>
      <dgm:spPr/>
    </dgm:pt>
    <dgm:pt modelId="{A86E5426-7823-4245-95D9-F5FE9DAF2D9A}" type="pres">
      <dgm:prSet presAssocID="{72C8A399-0BCC-49A0-88BC-A5AC73343D91}" presName="text_2" presStyleLbl="node1" presStyleIdx="1" presStyleCnt="5">
        <dgm:presLayoutVars>
          <dgm:bulletEnabled val="1"/>
        </dgm:presLayoutVars>
      </dgm:prSet>
      <dgm:spPr/>
      <dgm:t>
        <a:bodyPr/>
        <a:lstStyle/>
        <a:p>
          <a:endParaRPr lang="en-US"/>
        </a:p>
      </dgm:t>
    </dgm:pt>
    <dgm:pt modelId="{4E9A2C73-3C21-400D-A1AA-16206249D619}" type="pres">
      <dgm:prSet presAssocID="{72C8A399-0BCC-49A0-88BC-A5AC73343D91}" presName="accent_2" presStyleCnt="0"/>
      <dgm:spPr/>
    </dgm:pt>
    <dgm:pt modelId="{E58555CA-9941-4829-BA81-70768BAF4FAC}" type="pres">
      <dgm:prSet presAssocID="{72C8A399-0BCC-49A0-88BC-A5AC73343D91}" presName="accentRepeatNode" presStyleLbl="solidFgAcc1" presStyleIdx="1" presStyleCnt="5"/>
      <dgm:spPr/>
    </dgm:pt>
    <dgm:pt modelId="{2E085C41-4B91-4C9B-858C-1936CF8BB148}" type="pres">
      <dgm:prSet presAssocID="{5F865FA5-E70C-41BC-A82F-A61D9D8B33DC}" presName="text_3" presStyleLbl="node1" presStyleIdx="2" presStyleCnt="5">
        <dgm:presLayoutVars>
          <dgm:bulletEnabled val="1"/>
        </dgm:presLayoutVars>
      </dgm:prSet>
      <dgm:spPr/>
      <dgm:t>
        <a:bodyPr/>
        <a:lstStyle/>
        <a:p>
          <a:endParaRPr lang="en-US"/>
        </a:p>
      </dgm:t>
    </dgm:pt>
    <dgm:pt modelId="{DD8761B3-4846-4BEC-A621-F34B4551CC3F}" type="pres">
      <dgm:prSet presAssocID="{5F865FA5-E70C-41BC-A82F-A61D9D8B33DC}" presName="accent_3" presStyleCnt="0"/>
      <dgm:spPr/>
    </dgm:pt>
    <dgm:pt modelId="{35C838FB-055A-4DDF-A01F-D9163EA4BFAF}" type="pres">
      <dgm:prSet presAssocID="{5F865FA5-E70C-41BC-A82F-A61D9D8B33DC}" presName="accentRepeatNode" presStyleLbl="solidFgAcc1" presStyleIdx="2" presStyleCnt="5"/>
      <dgm:spPr/>
    </dgm:pt>
    <dgm:pt modelId="{3187FE82-0E16-41FF-A3FB-23B81A657F85}" type="pres">
      <dgm:prSet presAssocID="{84DEEEC9-7F1A-48E8-B21E-634B9586F035}" presName="text_4" presStyleLbl="node1" presStyleIdx="3" presStyleCnt="5">
        <dgm:presLayoutVars>
          <dgm:bulletEnabled val="1"/>
        </dgm:presLayoutVars>
      </dgm:prSet>
      <dgm:spPr/>
      <dgm:t>
        <a:bodyPr/>
        <a:lstStyle/>
        <a:p>
          <a:endParaRPr lang="en-US"/>
        </a:p>
      </dgm:t>
    </dgm:pt>
    <dgm:pt modelId="{F10181D2-D140-4F43-B074-8F04C126CE8D}" type="pres">
      <dgm:prSet presAssocID="{84DEEEC9-7F1A-48E8-B21E-634B9586F035}" presName="accent_4" presStyleCnt="0"/>
      <dgm:spPr/>
    </dgm:pt>
    <dgm:pt modelId="{D4CA5197-7800-447E-982F-A312E4BD0093}" type="pres">
      <dgm:prSet presAssocID="{84DEEEC9-7F1A-48E8-B21E-634B9586F035}" presName="accentRepeatNode" presStyleLbl="solidFgAcc1" presStyleIdx="3" presStyleCnt="5"/>
      <dgm:spPr/>
    </dgm:pt>
    <dgm:pt modelId="{511868CD-EF21-4977-9A61-9003BDC72BB6}" type="pres">
      <dgm:prSet presAssocID="{50EC0415-7745-4300-A48F-216015E775EC}" presName="text_5" presStyleLbl="node1" presStyleIdx="4" presStyleCnt="5">
        <dgm:presLayoutVars>
          <dgm:bulletEnabled val="1"/>
        </dgm:presLayoutVars>
      </dgm:prSet>
      <dgm:spPr/>
      <dgm:t>
        <a:bodyPr/>
        <a:lstStyle/>
        <a:p>
          <a:endParaRPr lang="en-US"/>
        </a:p>
      </dgm:t>
    </dgm:pt>
    <dgm:pt modelId="{80F73B23-2C30-4BF8-A4B8-C38F0F824846}" type="pres">
      <dgm:prSet presAssocID="{50EC0415-7745-4300-A48F-216015E775EC}" presName="accent_5" presStyleCnt="0"/>
      <dgm:spPr/>
    </dgm:pt>
    <dgm:pt modelId="{F6212EC4-64C3-4649-B7E3-B4FA633C451D}" type="pres">
      <dgm:prSet presAssocID="{50EC0415-7745-4300-A48F-216015E775EC}" presName="accentRepeatNode" presStyleLbl="solidFgAcc1" presStyleIdx="4" presStyleCnt="5"/>
      <dgm:spPr/>
    </dgm:pt>
  </dgm:ptLst>
  <dgm:cxnLst>
    <dgm:cxn modelId="{4ED3A3BC-F179-4D64-BF3F-9D0CA9D03E21}" srcId="{571CC073-B4EA-454E-8A5E-FC001A76EABC}" destId="{50EC0415-7745-4300-A48F-216015E775EC}" srcOrd="4" destOrd="0" parTransId="{2FA2FB5B-96DD-4923-A51E-5A6133D95F8B}" sibTransId="{E27D189F-924F-44EE-AA4D-A2C77CB11661}"/>
    <dgm:cxn modelId="{E5E6F9AF-A281-4759-8F8A-31BF99F7D157}" srcId="{72C8A399-0BCC-49A0-88BC-A5AC73343D91}" destId="{7F22CF5B-0E87-4348-9D5A-B795178E2F9E}" srcOrd="0" destOrd="0" parTransId="{2AF05690-1C20-4F1B-9F8A-905970AC639B}" sibTransId="{1FA5FF7E-1196-42A2-89F7-359CCBF6717E}"/>
    <dgm:cxn modelId="{7CDF84AB-B437-4413-84D5-D1B4317F9F9F}" type="presOf" srcId="{87E12061-0FE6-468C-99DA-2EDC81188025}" destId="{2DF1FDBD-2997-419D-9869-A8AA3D43E065}" srcOrd="0" destOrd="0" presId="urn:microsoft.com/office/officeart/2008/layout/VerticalCurvedList"/>
    <dgm:cxn modelId="{C0EADECF-5346-4F89-BE57-25BA66297607}" type="presOf" srcId="{A6540966-FB8F-4DE5-86EB-5DBC8CE4AAD5}" destId="{2DF1FDBD-2997-419D-9869-A8AA3D43E065}" srcOrd="0" destOrd="1" presId="urn:microsoft.com/office/officeart/2008/layout/VerticalCurvedList"/>
    <dgm:cxn modelId="{ECDDEFE5-066A-483B-813B-123C1D6C7CB5}" srcId="{571CC073-B4EA-454E-8A5E-FC001A76EABC}" destId="{84DEEEC9-7F1A-48E8-B21E-634B9586F035}" srcOrd="3" destOrd="0" parTransId="{7613BB03-C8BE-4D5C-BE55-0561EE9F0976}" sibTransId="{9F290EA4-CB6D-4636-B096-0772BBD0916D}"/>
    <dgm:cxn modelId="{0628CAE4-596E-4948-A873-11B2C95A780E}" type="presOf" srcId="{72C8A399-0BCC-49A0-88BC-A5AC73343D91}" destId="{A86E5426-7823-4245-95D9-F5FE9DAF2D9A}" srcOrd="0" destOrd="0" presId="urn:microsoft.com/office/officeart/2008/layout/VerticalCurvedList"/>
    <dgm:cxn modelId="{7272BC1C-07BD-46A4-8FDC-2B28880321A4}" type="presOf" srcId="{84DEEEC9-7F1A-48E8-B21E-634B9586F035}" destId="{3187FE82-0E16-41FF-A3FB-23B81A657F85}" srcOrd="0" destOrd="0" presId="urn:microsoft.com/office/officeart/2008/layout/VerticalCurvedList"/>
    <dgm:cxn modelId="{5451397D-186E-490E-A299-DA71013BA6DD}" srcId="{571CC073-B4EA-454E-8A5E-FC001A76EABC}" destId="{87E12061-0FE6-468C-99DA-2EDC81188025}" srcOrd="0" destOrd="0" parTransId="{C453DE03-326B-43A1-B4A8-E783DA23ED0C}" sibTransId="{6B6F416D-11CD-4B87-9B65-A2E3C91486F5}"/>
    <dgm:cxn modelId="{7109C98A-B4AC-4DDC-BE3D-E7D5F3D8074D}" type="presOf" srcId="{5F865FA5-E70C-41BC-A82F-A61D9D8B33DC}" destId="{2E085C41-4B91-4C9B-858C-1936CF8BB148}" srcOrd="0" destOrd="0" presId="urn:microsoft.com/office/officeart/2008/layout/VerticalCurvedList"/>
    <dgm:cxn modelId="{D000605F-7415-490F-80A7-6E21C066EF24}" type="presOf" srcId="{60A923D6-33F2-4E8B-9BA9-73DA48CFCB52}" destId="{3187FE82-0E16-41FF-A3FB-23B81A657F85}" srcOrd="0" destOrd="1" presId="urn:microsoft.com/office/officeart/2008/layout/VerticalCurvedList"/>
    <dgm:cxn modelId="{93C18D81-69BE-4BE9-A1FB-3C21A39AC615}" srcId="{87E12061-0FE6-468C-99DA-2EDC81188025}" destId="{A6540966-FB8F-4DE5-86EB-5DBC8CE4AAD5}" srcOrd="0" destOrd="0" parTransId="{49FEA555-009A-4B55-8C6F-715109775729}" sibTransId="{E4121A9E-7F66-4E5B-8F21-3D1F97D19FFB}"/>
    <dgm:cxn modelId="{E520C4A8-205C-437B-B67B-882041ACE3FC}" srcId="{50EC0415-7745-4300-A48F-216015E775EC}" destId="{D6AE3695-966C-4B40-9BDA-828D95DD4615}" srcOrd="0" destOrd="0" parTransId="{3E71399F-DE36-4C41-9163-854698A2E759}" sibTransId="{0FFEE4A0-8867-461C-8E3B-F4F041DAE18C}"/>
    <dgm:cxn modelId="{13B3ECB2-F84C-4DDD-ADB1-706DB26D2E00}" type="presOf" srcId="{50EC0415-7745-4300-A48F-216015E775EC}" destId="{511868CD-EF21-4977-9A61-9003BDC72BB6}" srcOrd="0" destOrd="0" presId="urn:microsoft.com/office/officeart/2008/layout/VerticalCurvedList"/>
    <dgm:cxn modelId="{D279357D-F538-4CF4-8519-664A7821B197}" srcId="{84DEEEC9-7F1A-48E8-B21E-634B9586F035}" destId="{60A923D6-33F2-4E8B-9BA9-73DA48CFCB52}" srcOrd="0" destOrd="0" parTransId="{B0588A57-458E-45DA-B4B3-BB79CE4FC928}" sibTransId="{A6704730-A318-4BC5-86BE-D36D4CB2EBBC}"/>
    <dgm:cxn modelId="{48DB1F32-2A2B-41B6-BC22-67730DA2A01C}" type="presOf" srcId="{D055AC5D-A181-44D8-BE9B-EC22AC3E8B8F}" destId="{2E085C41-4B91-4C9B-858C-1936CF8BB148}" srcOrd="0" destOrd="1" presId="urn:microsoft.com/office/officeart/2008/layout/VerticalCurvedList"/>
    <dgm:cxn modelId="{E57250E6-BCA8-490A-8A19-3C750F7265CB}" type="presOf" srcId="{7F22CF5B-0E87-4348-9D5A-B795178E2F9E}" destId="{A86E5426-7823-4245-95D9-F5FE9DAF2D9A}" srcOrd="0" destOrd="1" presId="urn:microsoft.com/office/officeart/2008/layout/VerticalCurvedList"/>
    <dgm:cxn modelId="{74B87484-E964-4A17-9F93-41F467E6D0C7}" type="presOf" srcId="{D6AE3695-966C-4B40-9BDA-828D95DD4615}" destId="{511868CD-EF21-4977-9A61-9003BDC72BB6}" srcOrd="0" destOrd="1" presId="urn:microsoft.com/office/officeart/2008/layout/VerticalCurvedList"/>
    <dgm:cxn modelId="{E865BD6A-14C2-42DA-A5F4-8F846714D4C2}" type="presOf" srcId="{E4121A9E-7F66-4E5B-8F21-3D1F97D19FFB}" destId="{84E162AD-861D-4555-B043-F79679CCDBDA}" srcOrd="0" destOrd="0" presId="urn:microsoft.com/office/officeart/2008/layout/VerticalCurvedList"/>
    <dgm:cxn modelId="{12246445-41E6-4A54-AF45-DC5BC350515B}" srcId="{571CC073-B4EA-454E-8A5E-FC001A76EABC}" destId="{72C8A399-0BCC-49A0-88BC-A5AC73343D91}" srcOrd="1" destOrd="0" parTransId="{308AFAC1-E3DD-4F8B-8F17-E84F5FAEBFE3}" sibTransId="{F07B30ED-B057-4F9F-B613-7028F32A60D4}"/>
    <dgm:cxn modelId="{7472798E-1D15-4553-B3A6-15A0D677CEE1}" srcId="{5F865FA5-E70C-41BC-A82F-A61D9D8B33DC}" destId="{D055AC5D-A181-44D8-BE9B-EC22AC3E8B8F}" srcOrd="0" destOrd="0" parTransId="{2293CE57-E1B2-4245-9F02-93A8093F95EC}" sibTransId="{156EEB93-2A4B-4C6F-9D3D-F4E8BE5C5D80}"/>
    <dgm:cxn modelId="{80137388-7611-4451-B65B-FCA8BC7B6F2F}" type="presOf" srcId="{571CC073-B4EA-454E-8A5E-FC001A76EABC}" destId="{C1F95457-0E13-4C00-AF3F-5279185B3005}" srcOrd="0" destOrd="0" presId="urn:microsoft.com/office/officeart/2008/layout/VerticalCurvedList"/>
    <dgm:cxn modelId="{284F25FB-E91C-462C-A613-375C2DFB74B3}" srcId="{571CC073-B4EA-454E-8A5E-FC001A76EABC}" destId="{5F865FA5-E70C-41BC-A82F-A61D9D8B33DC}" srcOrd="2" destOrd="0" parTransId="{EDD2048C-DB15-43F9-ABE5-6F64021E4EE2}" sibTransId="{9F42ED1E-6906-4929-A8A1-5133AFFF00C4}"/>
    <dgm:cxn modelId="{A491DD42-E29A-47EE-8D35-A00D215F19E3}" type="presParOf" srcId="{C1F95457-0E13-4C00-AF3F-5279185B3005}" destId="{4208A881-E163-4E2D-843D-3E50A7960126}" srcOrd="0" destOrd="0" presId="urn:microsoft.com/office/officeart/2008/layout/VerticalCurvedList"/>
    <dgm:cxn modelId="{A8505D24-9B40-493C-85AD-4B9BF82C3510}" type="presParOf" srcId="{4208A881-E163-4E2D-843D-3E50A7960126}" destId="{18DFAB4C-927C-4D8E-B963-160FBB72A981}" srcOrd="0" destOrd="0" presId="urn:microsoft.com/office/officeart/2008/layout/VerticalCurvedList"/>
    <dgm:cxn modelId="{D8688301-2687-4202-A323-80A1A1FC5F73}" type="presParOf" srcId="{18DFAB4C-927C-4D8E-B963-160FBB72A981}" destId="{D7A136A3-59C3-4E7B-B46A-5EBCE8A4078B}" srcOrd="0" destOrd="0" presId="urn:microsoft.com/office/officeart/2008/layout/VerticalCurvedList"/>
    <dgm:cxn modelId="{1278E9AC-4EC2-4A04-8514-7E3DF1216E61}" type="presParOf" srcId="{18DFAB4C-927C-4D8E-B963-160FBB72A981}" destId="{84E162AD-861D-4555-B043-F79679CCDBDA}" srcOrd="1" destOrd="0" presId="urn:microsoft.com/office/officeart/2008/layout/VerticalCurvedList"/>
    <dgm:cxn modelId="{955938DA-8F10-4592-8829-ECDD7DDFFEC4}" type="presParOf" srcId="{18DFAB4C-927C-4D8E-B963-160FBB72A981}" destId="{0CC9D516-AF50-449F-94BB-47477852AD53}" srcOrd="2" destOrd="0" presId="urn:microsoft.com/office/officeart/2008/layout/VerticalCurvedList"/>
    <dgm:cxn modelId="{CDE0DB7C-FD38-414C-88B3-1F43A799D718}" type="presParOf" srcId="{18DFAB4C-927C-4D8E-B963-160FBB72A981}" destId="{44A52C95-0F8F-4D9A-AFA3-B197DFE13F6B}" srcOrd="3" destOrd="0" presId="urn:microsoft.com/office/officeart/2008/layout/VerticalCurvedList"/>
    <dgm:cxn modelId="{8001CC13-3095-4E07-B61B-7592AE8585E9}" type="presParOf" srcId="{4208A881-E163-4E2D-843D-3E50A7960126}" destId="{2DF1FDBD-2997-419D-9869-A8AA3D43E065}" srcOrd="1" destOrd="0" presId="urn:microsoft.com/office/officeart/2008/layout/VerticalCurvedList"/>
    <dgm:cxn modelId="{3FEDDBB1-545F-41F4-9451-03CC205CCD90}" type="presParOf" srcId="{4208A881-E163-4E2D-843D-3E50A7960126}" destId="{5ACE9979-F673-4353-BFAE-8EF4004AB82A}" srcOrd="2" destOrd="0" presId="urn:microsoft.com/office/officeart/2008/layout/VerticalCurvedList"/>
    <dgm:cxn modelId="{15EDFEC0-4248-4072-861C-73508B98D8C5}" type="presParOf" srcId="{5ACE9979-F673-4353-BFAE-8EF4004AB82A}" destId="{A385C4A4-1170-4684-BE17-B51AD2B16FBB}" srcOrd="0" destOrd="0" presId="urn:microsoft.com/office/officeart/2008/layout/VerticalCurvedList"/>
    <dgm:cxn modelId="{82F430A2-CE3D-4B56-A138-D67CF5B2818E}" type="presParOf" srcId="{4208A881-E163-4E2D-843D-3E50A7960126}" destId="{A86E5426-7823-4245-95D9-F5FE9DAF2D9A}" srcOrd="3" destOrd="0" presId="urn:microsoft.com/office/officeart/2008/layout/VerticalCurvedList"/>
    <dgm:cxn modelId="{A4E217BF-514E-437D-A71B-9ABEBD1AF17C}" type="presParOf" srcId="{4208A881-E163-4E2D-843D-3E50A7960126}" destId="{4E9A2C73-3C21-400D-A1AA-16206249D619}" srcOrd="4" destOrd="0" presId="urn:microsoft.com/office/officeart/2008/layout/VerticalCurvedList"/>
    <dgm:cxn modelId="{3175FF8B-B309-4C1C-9BE7-BA4ECAEDC945}" type="presParOf" srcId="{4E9A2C73-3C21-400D-A1AA-16206249D619}" destId="{E58555CA-9941-4829-BA81-70768BAF4FAC}" srcOrd="0" destOrd="0" presId="urn:microsoft.com/office/officeart/2008/layout/VerticalCurvedList"/>
    <dgm:cxn modelId="{FFA55AF0-0822-4748-9CC2-91118623C88F}" type="presParOf" srcId="{4208A881-E163-4E2D-843D-3E50A7960126}" destId="{2E085C41-4B91-4C9B-858C-1936CF8BB148}" srcOrd="5" destOrd="0" presId="urn:microsoft.com/office/officeart/2008/layout/VerticalCurvedList"/>
    <dgm:cxn modelId="{73E1EF14-DD86-41B7-AC85-99083537837F}" type="presParOf" srcId="{4208A881-E163-4E2D-843D-3E50A7960126}" destId="{DD8761B3-4846-4BEC-A621-F34B4551CC3F}" srcOrd="6" destOrd="0" presId="urn:microsoft.com/office/officeart/2008/layout/VerticalCurvedList"/>
    <dgm:cxn modelId="{985D063B-E6E8-44D0-BD4F-FA02728C4B09}" type="presParOf" srcId="{DD8761B3-4846-4BEC-A621-F34B4551CC3F}" destId="{35C838FB-055A-4DDF-A01F-D9163EA4BFAF}" srcOrd="0" destOrd="0" presId="urn:microsoft.com/office/officeart/2008/layout/VerticalCurvedList"/>
    <dgm:cxn modelId="{646833C9-775C-4093-8B4C-3CFBF644BA42}" type="presParOf" srcId="{4208A881-E163-4E2D-843D-3E50A7960126}" destId="{3187FE82-0E16-41FF-A3FB-23B81A657F85}" srcOrd="7" destOrd="0" presId="urn:microsoft.com/office/officeart/2008/layout/VerticalCurvedList"/>
    <dgm:cxn modelId="{E0192C15-20CB-46B0-B369-77EC1E53A1CF}" type="presParOf" srcId="{4208A881-E163-4E2D-843D-3E50A7960126}" destId="{F10181D2-D140-4F43-B074-8F04C126CE8D}" srcOrd="8" destOrd="0" presId="urn:microsoft.com/office/officeart/2008/layout/VerticalCurvedList"/>
    <dgm:cxn modelId="{B2818542-201E-4B7C-B538-5A63ABA24666}" type="presParOf" srcId="{F10181D2-D140-4F43-B074-8F04C126CE8D}" destId="{D4CA5197-7800-447E-982F-A312E4BD0093}" srcOrd="0" destOrd="0" presId="urn:microsoft.com/office/officeart/2008/layout/VerticalCurvedList"/>
    <dgm:cxn modelId="{D501E176-0BE6-483A-9067-F84759930DF5}" type="presParOf" srcId="{4208A881-E163-4E2D-843D-3E50A7960126}" destId="{511868CD-EF21-4977-9A61-9003BDC72BB6}" srcOrd="9" destOrd="0" presId="urn:microsoft.com/office/officeart/2008/layout/VerticalCurvedList"/>
    <dgm:cxn modelId="{98C59BD4-06C4-481A-9F77-B43745D375DD}" type="presParOf" srcId="{4208A881-E163-4E2D-843D-3E50A7960126}" destId="{80F73B23-2C30-4BF8-A4B8-C38F0F824846}" srcOrd="10" destOrd="0" presId="urn:microsoft.com/office/officeart/2008/layout/VerticalCurvedList"/>
    <dgm:cxn modelId="{774798F2-28C0-4164-83E9-DD99762807B7}" type="presParOf" srcId="{80F73B23-2C30-4BF8-A4B8-C38F0F824846}" destId="{F6212EC4-64C3-4649-B7E3-B4FA633C451D}" srcOrd="0" destOrd="0" presId="urn:microsoft.com/office/officeart/2008/layout/VerticalCurv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71CC073-B4EA-454E-8A5E-FC001A76EABC}" type="doc">
      <dgm:prSet loTypeId="urn:microsoft.com/office/officeart/2005/8/layout/cycle4" loCatId="matrix" qsTypeId="urn:microsoft.com/office/officeart/2005/8/quickstyle/simple1" qsCatId="simple" csTypeId="urn:microsoft.com/office/officeart/2005/8/colors/colorful5" csCatId="colorful" phldr="1"/>
      <dgm:spPr/>
      <dgm:t>
        <a:bodyPr/>
        <a:lstStyle/>
        <a:p>
          <a:endParaRPr lang="en-US"/>
        </a:p>
      </dgm:t>
    </dgm:pt>
    <dgm:pt modelId="{87E12061-0FE6-468C-99DA-2EDC81188025}">
      <dgm:prSet/>
      <dgm:spPr/>
      <dgm:t>
        <a:bodyPr/>
        <a:lstStyle/>
        <a:p>
          <a:r>
            <a:rPr lang="en-US" dirty="0" smtClean="0"/>
            <a:t>Requirement documents and </a:t>
          </a:r>
          <a:r>
            <a:rPr lang="en-US" dirty="0" err="1" smtClean="0"/>
            <a:t>ReqIF</a:t>
          </a:r>
          <a:r>
            <a:rPr lang="en-US" dirty="0" smtClean="0"/>
            <a:t> standard synchronization</a:t>
          </a:r>
        </a:p>
      </dgm:t>
    </dgm:pt>
    <dgm:pt modelId="{C453DE03-326B-43A1-B4A8-E783DA23ED0C}" type="parTrans" cxnId="{5451397D-186E-490E-A299-DA71013BA6DD}">
      <dgm:prSet/>
      <dgm:spPr/>
      <dgm:t>
        <a:bodyPr/>
        <a:lstStyle/>
        <a:p>
          <a:endParaRPr lang="en-US"/>
        </a:p>
      </dgm:t>
    </dgm:pt>
    <dgm:pt modelId="{6B6F416D-11CD-4B87-9B65-A2E3C91486F5}" type="sibTrans" cxnId="{5451397D-186E-490E-A299-DA71013BA6DD}">
      <dgm:prSet/>
      <dgm:spPr/>
      <dgm:t>
        <a:bodyPr/>
        <a:lstStyle/>
        <a:p>
          <a:endParaRPr lang="en-US"/>
        </a:p>
      </dgm:t>
    </dgm:pt>
    <dgm:pt modelId="{B6C5DA77-A6FA-4D55-A983-87A77BFB81DB}">
      <dgm:prSet/>
      <dgm:spPr/>
      <dgm:t>
        <a:bodyPr/>
        <a:lstStyle/>
        <a:p>
          <a:r>
            <a:rPr lang="en-US" dirty="0" smtClean="0"/>
            <a:t>CSV to OWL transformation</a:t>
          </a:r>
        </a:p>
      </dgm:t>
    </dgm:pt>
    <dgm:pt modelId="{FDDEA35F-090D-4BE3-A93A-398D2F7F3A3D}" type="parTrans" cxnId="{7EF5B631-EBC9-4A61-A3D3-3393A7D587C2}">
      <dgm:prSet/>
      <dgm:spPr/>
      <dgm:t>
        <a:bodyPr/>
        <a:lstStyle/>
        <a:p>
          <a:endParaRPr lang="en-US"/>
        </a:p>
      </dgm:t>
    </dgm:pt>
    <dgm:pt modelId="{4A6F63A6-55C5-4ADC-883E-809E5E07B1F9}" type="sibTrans" cxnId="{7EF5B631-EBC9-4A61-A3D3-3393A7D587C2}">
      <dgm:prSet/>
      <dgm:spPr/>
      <dgm:t>
        <a:bodyPr/>
        <a:lstStyle/>
        <a:p>
          <a:endParaRPr lang="en-US"/>
        </a:p>
      </dgm:t>
    </dgm:pt>
    <dgm:pt modelId="{2E0B2CC4-DDD5-49AE-BDBD-45A43D551EA5}">
      <dgm:prSet/>
      <dgm:spPr/>
      <dgm:t>
        <a:bodyPr/>
        <a:lstStyle/>
        <a:p>
          <a:r>
            <a:rPr lang="en-US" dirty="0" smtClean="0"/>
            <a:t>SIDP installation rule model</a:t>
          </a:r>
        </a:p>
      </dgm:t>
    </dgm:pt>
    <dgm:pt modelId="{F7113DAC-8263-489E-84B2-1918FC1A6000}" type="parTrans" cxnId="{ACD18220-1219-4140-A6A1-095A9BF81596}">
      <dgm:prSet/>
      <dgm:spPr/>
      <dgm:t>
        <a:bodyPr/>
        <a:lstStyle/>
        <a:p>
          <a:endParaRPr lang="en-US"/>
        </a:p>
      </dgm:t>
    </dgm:pt>
    <dgm:pt modelId="{D7528D1C-518B-4BCF-BADF-255205235AD2}" type="sibTrans" cxnId="{ACD18220-1219-4140-A6A1-095A9BF81596}">
      <dgm:prSet/>
      <dgm:spPr/>
      <dgm:t>
        <a:bodyPr/>
        <a:lstStyle/>
        <a:p>
          <a:endParaRPr lang="en-US"/>
        </a:p>
      </dgm:t>
    </dgm:pt>
    <dgm:pt modelId="{0BB69EF2-5C53-47AF-97E4-13FFD694D574}">
      <dgm:prSet/>
      <dgm:spPr/>
      <dgm:t>
        <a:bodyPr/>
        <a:lstStyle/>
        <a:p>
          <a:r>
            <a:rPr lang="en-US" dirty="0" smtClean="0"/>
            <a:t>Collaboration between UNIT and HAVELSAN</a:t>
          </a:r>
        </a:p>
      </dgm:t>
    </dgm:pt>
    <dgm:pt modelId="{871437E8-FAA4-4D7D-B3B8-A0CFCEC7B147}" type="parTrans" cxnId="{98BE693E-D589-44D9-B04C-63DF34C8EC40}">
      <dgm:prSet/>
      <dgm:spPr/>
      <dgm:t>
        <a:bodyPr/>
        <a:lstStyle/>
        <a:p>
          <a:endParaRPr lang="en-US"/>
        </a:p>
      </dgm:t>
    </dgm:pt>
    <dgm:pt modelId="{D15182A3-58A3-4A07-80A3-9B8238FB0DAD}" type="sibTrans" cxnId="{98BE693E-D589-44D9-B04C-63DF34C8EC40}">
      <dgm:prSet/>
      <dgm:spPr/>
      <dgm:t>
        <a:bodyPr/>
        <a:lstStyle/>
        <a:p>
          <a:endParaRPr lang="en-US"/>
        </a:p>
      </dgm:t>
    </dgm:pt>
    <dgm:pt modelId="{98CBEDC5-F754-4FD2-AC50-125C2D8D7C49}">
      <dgm:prSet/>
      <dgm:spPr/>
      <dgm:t>
        <a:bodyPr/>
        <a:lstStyle/>
        <a:p>
          <a:r>
            <a:rPr lang="en-US" dirty="0" smtClean="0"/>
            <a:t>Traceability in ALM platform – applied to Microsoft Team Foundation Server – support of </a:t>
          </a:r>
          <a:r>
            <a:rPr lang="en-US" dirty="0" err="1" smtClean="0"/>
            <a:t>KoçSistem</a:t>
          </a:r>
          <a:endParaRPr lang="en-US" dirty="0" smtClean="0"/>
        </a:p>
      </dgm:t>
    </dgm:pt>
    <dgm:pt modelId="{93E14ADB-22D6-4639-AF89-43F597640E0B}" type="parTrans" cxnId="{A093A2E7-B8B2-43A1-90C3-039F5D2446BF}">
      <dgm:prSet/>
      <dgm:spPr/>
      <dgm:t>
        <a:bodyPr/>
        <a:lstStyle/>
        <a:p>
          <a:endParaRPr lang="en-US"/>
        </a:p>
      </dgm:t>
    </dgm:pt>
    <dgm:pt modelId="{7C01844F-1E81-4B19-B8A5-D877A4ADABB8}" type="sibTrans" cxnId="{A093A2E7-B8B2-43A1-90C3-039F5D2446BF}">
      <dgm:prSet/>
      <dgm:spPr/>
      <dgm:t>
        <a:bodyPr/>
        <a:lstStyle/>
        <a:p>
          <a:endParaRPr lang="en-US"/>
        </a:p>
      </dgm:t>
    </dgm:pt>
    <dgm:pt modelId="{404A9C65-CF76-4A25-9A21-A8226DA959F5}">
      <dgm:prSet/>
      <dgm:spPr/>
      <dgm:t>
        <a:bodyPr/>
        <a:lstStyle/>
        <a:p>
          <a:r>
            <a:rPr lang="en-US" dirty="0" smtClean="0"/>
            <a:t>Prototype – automatic synchronization between </a:t>
          </a:r>
          <a:r>
            <a:rPr lang="en-US" dirty="0" err="1" smtClean="0"/>
            <a:t>ReqIf</a:t>
          </a:r>
          <a:r>
            <a:rPr lang="en-US" dirty="0" smtClean="0"/>
            <a:t> models and requirement documentation</a:t>
          </a:r>
        </a:p>
      </dgm:t>
    </dgm:pt>
    <dgm:pt modelId="{4CEBF6BA-6579-4B0D-875E-9CD2EBF4EE4D}" type="parTrans" cxnId="{3E66F156-1B50-426D-956C-BFD05DDA3706}">
      <dgm:prSet/>
      <dgm:spPr/>
      <dgm:t>
        <a:bodyPr/>
        <a:lstStyle/>
        <a:p>
          <a:endParaRPr lang="en-US"/>
        </a:p>
      </dgm:t>
    </dgm:pt>
    <dgm:pt modelId="{3AA0BED7-9CF4-4376-B743-1741F4EFA2D5}" type="sibTrans" cxnId="{3E66F156-1B50-426D-956C-BFD05DDA3706}">
      <dgm:prSet/>
      <dgm:spPr/>
      <dgm:t>
        <a:bodyPr/>
        <a:lstStyle/>
        <a:p>
          <a:endParaRPr lang="en-US"/>
        </a:p>
      </dgm:t>
    </dgm:pt>
    <dgm:pt modelId="{BBA04BF9-FDB1-4C57-9880-7A708E1F039B}">
      <dgm:prSet/>
      <dgm:spPr/>
      <dgm:t>
        <a:bodyPr/>
        <a:lstStyle/>
        <a:p>
          <a:r>
            <a:rPr lang="en-US" dirty="0" smtClean="0"/>
            <a:t>Generates a triple dataset to populate the SIDP (System Installation Design Principle) rule model</a:t>
          </a:r>
        </a:p>
      </dgm:t>
    </dgm:pt>
    <dgm:pt modelId="{66C51FB9-51D9-40C0-9CB8-D414A2BDEDB7}" type="parTrans" cxnId="{ED4FDDDD-FEE8-4464-946B-ED4421AE5B46}">
      <dgm:prSet/>
      <dgm:spPr/>
      <dgm:t>
        <a:bodyPr/>
        <a:lstStyle/>
        <a:p>
          <a:endParaRPr lang="en-US"/>
        </a:p>
      </dgm:t>
    </dgm:pt>
    <dgm:pt modelId="{5C5DC9CE-3D47-4EF9-854D-FD448AF9BD10}" type="sibTrans" cxnId="{ED4FDDDD-FEE8-4464-946B-ED4421AE5B46}">
      <dgm:prSet/>
      <dgm:spPr/>
      <dgm:t>
        <a:bodyPr/>
        <a:lstStyle/>
        <a:p>
          <a:endParaRPr lang="en-US"/>
        </a:p>
      </dgm:t>
    </dgm:pt>
    <dgm:pt modelId="{489EC249-4B8F-4AFD-9F07-A3B7E81DE9DD}">
      <dgm:prSet/>
      <dgm:spPr/>
      <dgm:t>
        <a:bodyPr/>
        <a:lstStyle/>
        <a:p>
          <a:r>
            <a:rPr lang="en-US" dirty="0" smtClean="0"/>
            <a:t>Model of SIDP installation rules using RDFS and OWL languages</a:t>
          </a:r>
        </a:p>
      </dgm:t>
    </dgm:pt>
    <dgm:pt modelId="{DF0D8C64-4F0D-4DB6-903C-3E545E335EBD}" type="parTrans" cxnId="{A58E669F-4718-4A55-A91F-88563A27A01A}">
      <dgm:prSet/>
      <dgm:spPr/>
      <dgm:t>
        <a:bodyPr/>
        <a:lstStyle/>
        <a:p>
          <a:endParaRPr lang="en-US"/>
        </a:p>
      </dgm:t>
    </dgm:pt>
    <dgm:pt modelId="{8A82C873-A43D-435C-8AB5-D203108505DD}" type="sibTrans" cxnId="{A58E669F-4718-4A55-A91F-88563A27A01A}">
      <dgm:prSet/>
      <dgm:spPr/>
      <dgm:t>
        <a:bodyPr/>
        <a:lstStyle/>
        <a:p>
          <a:endParaRPr lang="en-US"/>
        </a:p>
      </dgm:t>
    </dgm:pt>
    <dgm:pt modelId="{A04C9011-4CAC-4378-AF30-AFC1F1BDAE38}" type="pres">
      <dgm:prSet presAssocID="{571CC073-B4EA-454E-8A5E-FC001A76EABC}" presName="cycleMatrixDiagram" presStyleCnt="0">
        <dgm:presLayoutVars>
          <dgm:chMax val="1"/>
          <dgm:dir/>
          <dgm:animLvl val="lvl"/>
          <dgm:resizeHandles val="exact"/>
        </dgm:presLayoutVars>
      </dgm:prSet>
      <dgm:spPr/>
      <dgm:t>
        <a:bodyPr/>
        <a:lstStyle/>
        <a:p>
          <a:endParaRPr lang="en-US"/>
        </a:p>
      </dgm:t>
    </dgm:pt>
    <dgm:pt modelId="{C8788E57-0604-49E5-BE15-62EF156F41A3}" type="pres">
      <dgm:prSet presAssocID="{571CC073-B4EA-454E-8A5E-FC001A76EABC}" presName="children" presStyleCnt="0"/>
      <dgm:spPr/>
      <dgm:t>
        <a:bodyPr/>
        <a:lstStyle/>
        <a:p>
          <a:endParaRPr lang="en-US"/>
        </a:p>
      </dgm:t>
    </dgm:pt>
    <dgm:pt modelId="{2723F375-293B-428D-B994-D044FAE95F0D}" type="pres">
      <dgm:prSet presAssocID="{571CC073-B4EA-454E-8A5E-FC001A76EABC}" presName="child1group" presStyleCnt="0"/>
      <dgm:spPr/>
      <dgm:t>
        <a:bodyPr/>
        <a:lstStyle/>
        <a:p>
          <a:endParaRPr lang="en-US"/>
        </a:p>
      </dgm:t>
    </dgm:pt>
    <dgm:pt modelId="{43CA80E4-30DA-4120-B557-470856823D07}" type="pres">
      <dgm:prSet presAssocID="{571CC073-B4EA-454E-8A5E-FC001A76EABC}" presName="child1" presStyleLbl="bgAcc1" presStyleIdx="0" presStyleCnt="4"/>
      <dgm:spPr/>
      <dgm:t>
        <a:bodyPr/>
        <a:lstStyle/>
        <a:p>
          <a:endParaRPr lang="en-US"/>
        </a:p>
      </dgm:t>
    </dgm:pt>
    <dgm:pt modelId="{1BA787BF-7AA4-461E-B51B-0979156796BA}" type="pres">
      <dgm:prSet presAssocID="{571CC073-B4EA-454E-8A5E-FC001A76EABC}" presName="child1Text" presStyleLbl="bgAcc1" presStyleIdx="0" presStyleCnt="4">
        <dgm:presLayoutVars>
          <dgm:bulletEnabled val="1"/>
        </dgm:presLayoutVars>
      </dgm:prSet>
      <dgm:spPr/>
      <dgm:t>
        <a:bodyPr/>
        <a:lstStyle/>
        <a:p>
          <a:endParaRPr lang="en-US"/>
        </a:p>
      </dgm:t>
    </dgm:pt>
    <dgm:pt modelId="{D9E98E6D-0C39-4106-9FFA-ACD62917AFFB}" type="pres">
      <dgm:prSet presAssocID="{571CC073-B4EA-454E-8A5E-FC001A76EABC}" presName="child2group" presStyleCnt="0"/>
      <dgm:spPr/>
      <dgm:t>
        <a:bodyPr/>
        <a:lstStyle/>
        <a:p>
          <a:endParaRPr lang="en-US"/>
        </a:p>
      </dgm:t>
    </dgm:pt>
    <dgm:pt modelId="{D38C3751-DF92-4BCF-B5CA-0B1A12A1A423}" type="pres">
      <dgm:prSet presAssocID="{571CC073-B4EA-454E-8A5E-FC001A76EABC}" presName="child2" presStyleLbl="bgAcc1" presStyleIdx="1" presStyleCnt="4"/>
      <dgm:spPr/>
      <dgm:t>
        <a:bodyPr/>
        <a:lstStyle/>
        <a:p>
          <a:endParaRPr lang="en-US"/>
        </a:p>
      </dgm:t>
    </dgm:pt>
    <dgm:pt modelId="{8E9D36D6-C873-47E7-837C-D70EBD7CE0FD}" type="pres">
      <dgm:prSet presAssocID="{571CC073-B4EA-454E-8A5E-FC001A76EABC}" presName="child2Text" presStyleLbl="bgAcc1" presStyleIdx="1" presStyleCnt="4">
        <dgm:presLayoutVars>
          <dgm:bulletEnabled val="1"/>
        </dgm:presLayoutVars>
      </dgm:prSet>
      <dgm:spPr/>
      <dgm:t>
        <a:bodyPr/>
        <a:lstStyle/>
        <a:p>
          <a:endParaRPr lang="en-US"/>
        </a:p>
      </dgm:t>
    </dgm:pt>
    <dgm:pt modelId="{E9BE2620-D0FA-497F-86AF-43127D385278}" type="pres">
      <dgm:prSet presAssocID="{571CC073-B4EA-454E-8A5E-FC001A76EABC}" presName="child3group" presStyleCnt="0"/>
      <dgm:spPr/>
      <dgm:t>
        <a:bodyPr/>
        <a:lstStyle/>
        <a:p>
          <a:endParaRPr lang="en-US"/>
        </a:p>
      </dgm:t>
    </dgm:pt>
    <dgm:pt modelId="{B7B58ADD-5A1F-4097-90BC-54E0B0B6DC5C}" type="pres">
      <dgm:prSet presAssocID="{571CC073-B4EA-454E-8A5E-FC001A76EABC}" presName="child3" presStyleLbl="bgAcc1" presStyleIdx="2" presStyleCnt="4"/>
      <dgm:spPr/>
      <dgm:t>
        <a:bodyPr/>
        <a:lstStyle/>
        <a:p>
          <a:endParaRPr lang="en-US"/>
        </a:p>
      </dgm:t>
    </dgm:pt>
    <dgm:pt modelId="{B602D528-F8D7-4CE8-ABCF-0E69988B45F8}" type="pres">
      <dgm:prSet presAssocID="{571CC073-B4EA-454E-8A5E-FC001A76EABC}" presName="child3Text" presStyleLbl="bgAcc1" presStyleIdx="2" presStyleCnt="4">
        <dgm:presLayoutVars>
          <dgm:bulletEnabled val="1"/>
        </dgm:presLayoutVars>
      </dgm:prSet>
      <dgm:spPr/>
      <dgm:t>
        <a:bodyPr/>
        <a:lstStyle/>
        <a:p>
          <a:endParaRPr lang="en-US"/>
        </a:p>
      </dgm:t>
    </dgm:pt>
    <dgm:pt modelId="{1C8874C1-4096-4D63-A0F7-7C827A97BD9F}" type="pres">
      <dgm:prSet presAssocID="{571CC073-B4EA-454E-8A5E-FC001A76EABC}" presName="child4group" presStyleCnt="0"/>
      <dgm:spPr/>
      <dgm:t>
        <a:bodyPr/>
        <a:lstStyle/>
        <a:p>
          <a:endParaRPr lang="en-US"/>
        </a:p>
      </dgm:t>
    </dgm:pt>
    <dgm:pt modelId="{DD570B07-AB7D-4843-B633-981A058D69D8}" type="pres">
      <dgm:prSet presAssocID="{571CC073-B4EA-454E-8A5E-FC001A76EABC}" presName="child4" presStyleLbl="bgAcc1" presStyleIdx="3" presStyleCnt="4"/>
      <dgm:spPr/>
      <dgm:t>
        <a:bodyPr/>
        <a:lstStyle/>
        <a:p>
          <a:endParaRPr lang="en-US"/>
        </a:p>
      </dgm:t>
    </dgm:pt>
    <dgm:pt modelId="{46ED4545-754C-4B06-8473-DFA8DB53CDB9}" type="pres">
      <dgm:prSet presAssocID="{571CC073-B4EA-454E-8A5E-FC001A76EABC}" presName="child4Text" presStyleLbl="bgAcc1" presStyleIdx="3" presStyleCnt="4">
        <dgm:presLayoutVars>
          <dgm:bulletEnabled val="1"/>
        </dgm:presLayoutVars>
      </dgm:prSet>
      <dgm:spPr/>
      <dgm:t>
        <a:bodyPr/>
        <a:lstStyle/>
        <a:p>
          <a:endParaRPr lang="en-US"/>
        </a:p>
      </dgm:t>
    </dgm:pt>
    <dgm:pt modelId="{6A88ECE3-3836-47AE-AFDE-DBA7782C80D0}" type="pres">
      <dgm:prSet presAssocID="{571CC073-B4EA-454E-8A5E-FC001A76EABC}" presName="childPlaceholder" presStyleCnt="0"/>
      <dgm:spPr/>
      <dgm:t>
        <a:bodyPr/>
        <a:lstStyle/>
        <a:p>
          <a:endParaRPr lang="en-US"/>
        </a:p>
      </dgm:t>
    </dgm:pt>
    <dgm:pt modelId="{E0012324-53F5-4CA8-949C-096640753FD0}" type="pres">
      <dgm:prSet presAssocID="{571CC073-B4EA-454E-8A5E-FC001A76EABC}" presName="circle" presStyleCnt="0"/>
      <dgm:spPr/>
      <dgm:t>
        <a:bodyPr/>
        <a:lstStyle/>
        <a:p>
          <a:endParaRPr lang="en-US"/>
        </a:p>
      </dgm:t>
    </dgm:pt>
    <dgm:pt modelId="{9295EAF3-63E1-4FCA-A675-97784ED48BCC}" type="pres">
      <dgm:prSet presAssocID="{571CC073-B4EA-454E-8A5E-FC001A76EABC}" presName="quadrant1" presStyleLbl="node1" presStyleIdx="0" presStyleCnt="4">
        <dgm:presLayoutVars>
          <dgm:chMax val="1"/>
          <dgm:bulletEnabled val="1"/>
        </dgm:presLayoutVars>
      </dgm:prSet>
      <dgm:spPr/>
      <dgm:t>
        <a:bodyPr/>
        <a:lstStyle/>
        <a:p>
          <a:endParaRPr lang="en-US"/>
        </a:p>
      </dgm:t>
    </dgm:pt>
    <dgm:pt modelId="{FFDDDA7A-9FB5-4C1C-B114-172ECAA777E6}" type="pres">
      <dgm:prSet presAssocID="{571CC073-B4EA-454E-8A5E-FC001A76EABC}" presName="quadrant2" presStyleLbl="node1" presStyleIdx="1" presStyleCnt="4">
        <dgm:presLayoutVars>
          <dgm:chMax val="1"/>
          <dgm:bulletEnabled val="1"/>
        </dgm:presLayoutVars>
      </dgm:prSet>
      <dgm:spPr/>
      <dgm:t>
        <a:bodyPr/>
        <a:lstStyle/>
        <a:p>
          <a:endParaRPr lang="en-US"/>
        </a:p>
      </dgm:t>
    </dgm:pt>
    <dgm:pt modelId="{5084367C-411A-4736-B9C3-7972A5D90099}" type="pres">
      <dgm:prSet presAssocID="{571CC073-B4EA-454E-8A5E-FC001A76EABC}" presName="quadrant3" presStyleLbl="node1" presStyleIdx="2" presStyleCnt="4">
        <dgm:presLayoutVars>
          <dgm:chMax val="1"/>
          <dgm:bulletEnabled val="1"/>
        </dgm:presLayoutVars>
      </dgm:prSet>
      <dgm:spPr/>
      <dgm:t>
        <a:bodyPr/>
        <a:lstStyle/>
        <a:p>
          <a:endParaRPr lang="en-US"/>
        </a:p>
      </dgm:t>
    </dgm:pt>
    <dgm:pt modelId="{4E7078E4-525D-41F4-8BD7-C9DA0A47D632}" type="pres">
      <dgm:prSet presAssocID="{571CC073-B4EA-454E-8A5E-FC001A76EABC}" presName="quadrant4" presStyleLbl="node1" presStyleIdx="3" presStyleCnt="4">
        <dgm:presLayoutVars>
          <dgm:chMax val="1"/>
          <dgm:bulletEnabled val="1"/>
        </dgm:presLayoutVars>
      </dgm:prSet>
      <dgm:spPr/>
      <dgm:t>
        <a:bodyPr/>
        <a:lstStyle/>
        <a:p>
          <a:endParaRPr lang="en-US"/>
        </a:p>
      </dgm:t>
    </dgm:pt>
    <dgm:pt modelId="{F83F3E6A-39C7-4E18-8F93-91E39E780695}" type="pres">
      <dgm:prSet presAssocID="{571CC073-B4EA-454E-8A5E-FC001A76EABC}" presName="quadrantPlaceholder" presStyleCnt="0"/>
      <dgm:spPr/>
      <dgm:t>
        <a:bodyPr/>
        <a:lstStyle/>
        <a:p>
          <a:endParaRPr lang="en-US"/>
        </a:p>
      </dgm:t>
    </dgm:pt>
    <dgm:pt modelId="{D996A288-63A4-4E3F-83B2-5463A6A9571B}" type="pres">
      <dgm:prSet presAssocID="{571CC073-B4EA-454E-8A5E-FC001A76EABC}" presName="center1" presStyleLbl="fgShp" presStyleIdx="0" presStyleCnt="2"/>
      <dgm:spPr/>
      <dgm:t>
        <a:bodyPr/>
        <a:lstStyle/>
        <a:p>
          <a:endParaRPr lang="en-US"/>
        </a:p>
      </dgm:t>
    </dgm:pt>
    <dgm:pt modelId="{1217B8BE-A4E2-448C-AE27-2CCF84C626AB}" type="pres">
      <dgm:prSet presAssocID="{571CC073-B4EA-454E-8A5E-FC001A76EABC}" presName="center2" presStyleLbl="fgShp" presStyleIdx="1" presStyleCnt="2"/>
      <dgm:spPr/>
      <dgm:t>
        <a:bodyPr/>
        <a:lstStyle/>
        <a:p>
          <a:endParaRPr lang="en-US"/>
        </a:p>
      </dgm:t>
    </dgm:pt>
  </dgm:ptLst>
  <dgm:cxnLst>
    <dgm:cxn modelId="{3FD7E137-261C-4627-B2E3-BDA0B773CE46}" type="presOf" srcId="{B6C5DA77-A6FA-4D55-A983-87A77BFB81DB}" destId="{5084367C-411A-4736-B9C3-7972A5D90099}" srcOrd="0" destOrd="0" presId="urn:microsoft.com/office/officeart/2005/8/layout/cycle4"/>
    <dgm:cxn modelId="{3E66F156-1B50-426D-956C-BFD05DDA3706}" srcId="{87E12061-0FE6-468C-99DA-2EDC81188025}" destId="{404A9C65-CF76-4A25-9A21-A8226DA959F5}" srcOrd="0" destOrd="0" parTransId="{4CEBF6BA-6579-4B0D-875E-9CD2EBF4EE4D}" sibTransId="{3AA0BED7-9CF4-4376-B743-1741F4EFA2D5}"/>
    <dgm:cxn modelId="{A58E669F-4718-4A55-A91F-88563A27A01A}" srcId="{2E0B2CC4-DDD5-49AE-BDBD-45A43D551EA5}" destId="{489EC249-4B8F-4AFD-9F07-A3B7E81DE9DD}" srcOrd="0" destOrd="0" parTransId="{DF0D8C64-4F0D-4DB6-903C-3E545E335EBD}" sibTransId="{8A82C873-A43D-435C-8AB5-D203108505DD}"/>
    <dgm:cxn modelId="{ACD18220-1219-4140-A6A1-095A9BF81596}" srcId="{571CC073-B4EA-454E-8A5E-FC001A76EABC}" destId="{2E0B2CC4-DDD5-49AE-BDBD-45A43D551EA5}" srcOrd="3" destOrd="0" parTransId="{F7113DAC-8263-489E-84B2-1918FC1A6000}" sibTransId="{D7528D1C-518B-4BCF-BADF-255205235AD2}"/>
    <dgm:cxn modelId="{F03AA86B-9E56-43EA-A2C7-84CCDF7DED64}" type="presOf" srcId="{98CBEDC5-F754-4FD2-AC50-125C2D8D7C49}" destId="{1BA787BF-7AA4-461E-B51B-0979156796BA}" srcOrd="1" destOrd="0" presId="urn:microsoft.com/office/officeart/2005/8/layout/cycle4"/>
    <dgm:cxn modelId="{4F48E334-4728-4CBB-9681-A03A893F95C5}" type="presOf" srcId="{98CBEDC5-F754-4FD2-AC50-125C2D8D7C49}" destId="{43CA80E4-30DA-4120-B557-470856823D07}" srcOrd="0" destOrd="0" presId="urn:microsoft.com/office/officeart/2005/8/layout/cycle4"/>
    <dgm:cxn modelId="{A093A2E7-B8B2-43A1-90C3-039F5D2446BF}" srcId="{0BB69EF2-5C53-47AF-97E4-13FFD694D574}" destId="{98CBEDC5-F754-4FD2-AC50-125C2D8D7C49}" srcOrd="0" destOrd="0" parTransId="{93E14ADB-22D6-4639-AF89-43F597640E0B}" sibTransId="{7C01844F-1E81-4B19-B8A5-D877A4ADABB8}"/>
    <dgm:cxn modelId="{FA7CD7B1-3E87-4665-95BF-C1DF69ABD71D}" type="presOf" srcId="{BBA04BF9-FDB1-4C57-9880-7A708E1F039B}" destId="{B7B58ADD-5A1F-4097-90BC-54E0B0B6DC5C}" srcOrd="0" destOrd="0" presId="urn:microsoft.com/office/officeart/2005/8/layout/cycle4"/>
    <dgm:cxn modelId="{AA6163BA-61EF-464F-8FAD-4E2A360FDA3C}" type="presOf" srcId="{489EC249-4B8F-4AFD-9F07-A3B7E81DE9DD}" destId="{46ED4545-754C-4B06-8473-DFA8DB53CDB9}" srcOrd="1" destOrd="0" presId="urn:microsoft.com/office/officeart/2005/8/layout/cycle4"/>
    <dgm:cxn modelId="{A965CC34-EBA4-4342-8E0F-14A0F5400CDC}" type="presOf" srcId="{571CC073-B4EA-454E-8A5E-FC001A76EABC}" destId="{A04C9011-4CAC-4378-AF30-AFC1F1BDAE38}" srcOrd="0" destOrd="0" presId="urn:microsoft.com/office/officeart/2005/8/layout/cycle4"/>
    <dgm:cxn modelId="{98BE693E-D589-44D9-B04C-63DF34C8EC40}" srcId="{571CC073-B4EA-454E-8A5E-FC001A76EABC}" destId="{0BB69EF2-5C53-47AF-97E4-13FFD694D574}" srcOrd="0" destOrd="0" parTransId="{871437E8-FAA4-4D7D-B3B8-A0CFCEC7B147}" sibTransId="{D15182A3-58A3-4A07-80A3-9B8238FB0DAD}"/>
    <dgm:cxn modelId="{47D0DA04-5445-4342-807F-2DCCDAAC7892}" type="presOf" srcId="{489EC249-4B8F-4AFD-9F07-A3B7E81DE9DD}" destId="{DD570B07-AB7D-4843-B633-981A058D69D8}" srcOrd="0" destOrd="0" presId="urn:microsoft.com/office/officeart/2005/8/layout/cycle4"/>
    <dgm:cxn modelId="{DEC3FF1D-1177-4057-B6D8-D0BB5FA846DB}" type="presOf" srcId="{87E12061-0FE6-468C-99DA-2EDC81188025}" destId="{FFDDDA7A-9FB5-4C1C-B114-172ECAA777E6}" srcOrd="0" destOrd="0" presId="urn:microsoft.com/office/officeart/2005/8/layout/cycle4"/>
    <dgm:cxn modelId="{B3B62F5E-1BC6-4D29-9590-45A24C3F4096}" type="presOf" srcId="{2E0B2CC4-DDD5-49AE-BDBD-45A43D551EA5}" destId="{4E7078E4-525D-41F4-8BD7-C9DA0A47D632}" srcOrd="0" destOrd="0" presId="urn:microsoft.com/office/officeart/2005/8/layout/cycle4"/>
    <dgm:cxn modelId="{5451397D-186E-490E-A299-DA71013BA6DD}" srcId="{571CC073-B4EA-454E-8A5E-FC001A76EABC}" destId="{87E12061-0FE6-468C-99DA-2EDC81188025}" srcOrd="1" destOrd="0" parTransId="{C453DE03-326B-43A1-B4A8-E783DA23ED0C}" sibTransId="{6B6F416D-11CD-4B87-9B65-A2E3C91486F5}"/>
    <dgm:cxn modelId="{FEAE8C8C-D6D0-4037-B125-A67CD0CA817E}" type="presOf" srcId="{BBA04BF9-FDB1-4C57-9880-7A708E1F039B}" destId="{B602D528-F8D7-4CE8-ABCF-0E69988B45F8}" srcOrd="1" destOrd="0" presId="urn:microsoft.com/office/officeart/2005/8/layout/cycle4"/>
    <dgm:cxn modelId="{7EF5B631-EBC9-4A61-A3D3-3393A7D587C2}" srcId="{571CC073-B4EA-454E-8A5E-FC001A76EABC}" destId="{B6C5DA77-A6FA-4D55-A983-87A77BFB81DB}" srcOrd="2" destOrd="0" parTransId="{FDDEA35F-090D-4BE3-A93A-398D2F7F3A3D}" sibTransId="{4A6F63A6-55C5-4ADC-883E-809E5E07B1F9}"/>
    <dgm:cxn modelId="{B6C10597-E964-4790-AAC5-198B6950F4E2}" type="presOf" srcId="{404A9C65-CF76-4A25-9A21-A8226DA959F5}" destId="{D38C3751-DF92-4BCF-B5CA-0B1A12A1A423}" srcOrd="0" destOrd="0" presId="urn:microsoft.com/office/officeart/2005/8/layout/cycle4"/>
    <dgm:cxn modelId="{ED4FDDDD-FEE8-4464-946B-ED4421AE5B46}" srcId="{B6C5DA77-A6FA-4D55-A983-87A77BFB81DB}" destId="{BBA04BF9-FDB1-4C57-9880-7A708E1F039B}" srcOrd="0" destOrd="0" parTransId="{66C51FB9-51D9-40C0-9CB8-D414A2BDEDB7}" sibTransId="{5C5DC9CE-3D47-4EF9-854D-FD448AF9BD10}"/>
    <dgm:cxn modelId="{BAE59BAD-FE34-4FD5-A5CB-F9282658FDBD}" type="presOf" srcId="{404A9C65-CF76-4A25-9A21-A8226DA959F5}" destId="{8E9D36D6-C873-47E7-837C-D70EBD7CE0FD}" srcOrd="1" destOrd="0" presId="urn:microsoft.com/office/officeart/2005/8/layout/cycle4"/>
    <dgm:cxn modelId="{4C3DC655-F080-425F-B0CC-0723AC54C86C}" type="presOf" srcId="{0BB69EF2-5C53-47AF-97E4-13FFD694D574}" destId="{9295EAF3-63E1-4FCA-A675-97784ED48BCC}" srcOrd="0" destOrd="0" presId="urn:microsoft.com/office/officeart/2005/8/layout/cycle4"/>
    <dgm:cxn modelId="{094A657F-591D-485C-AF2E-47B700CFA2DB}" type="presParOf" srcId="{A04C9011-4CAC-4378-AF30-AFC1F1BDAE38}" destId="{C8788E57-0604-49E5-BE15-62EF156F41A3}" srcOrd="0" destOrd="0" presId="urn:microsoft.com/office/officeart/2005/8/layout/cycle4"/>
    <dgm:cxn modelId="{1F02655E-E793-4588-BC4B-7393C4FABE86}" type="presParOf" srcId="{C8788E57-0604-49E5-BE15-62EF156F41A3}" destId="{2723F375-293B-428D-B994-D044FAE95F0D}" srcOrd="0" destOrd="0" presId="urn:microsoft.com/office/officeart/2005/8/layout/cycle4"/>
    <dgm:cxn modelId="{80ECDB99-220D-40E3-B959-59ACD7EA3E8F}" type="presParOf" srcId="{2723F375-293B-428D-B994-D044FAE95F0D}" destId="{43CA80E4-30DA-4120-B557-470856823D07}" srcOrd="0" destOrd="0" presId="urn:microsoft.com/office/officeart/2005/8/layout/cycle4"/>
    <dgm:cxn modelId="{56614DB9-70F4-4490-BECF-25BA9194D684}" type="presParOf" srcId="{2723F375-293B-428D-B994-D044FAE95F0D}" destId="{1BA787BF-7AA4-461E-B51B-0979156796BA}" srcOrd="1" destOrd="0" presId="urn:microsoft.com/office/officeart/2005/8/layout/cycle4"/>
    <dgm:cxn modelId="{BAB93371-473B-4CC6-9E34-8DA2BE5BCF98}" type="presParOf" srcId="{C8788E57-0604-49E5-BE15-62EF156F41A3}" destId="{D9E98E6D-0C39-4106-9FFA-ACD62917AFFB}" srcOrd="1" destOrd="0" presId="urn:microsoft.com/office/officeart/2005/8/layout/cycle4"/>
    <dgm:cxn modelId="{2EE8C071-8B8A-4AC2-9E47-9E63303F24FE}" type="presParOf" srcId="{D9E98E6D-0C39-4106-9FFA-ACD62917AFFB}" destId="{D38C3751-DF92-4BCF-B5CA-0B1A12A1A423}" srcOrd="0" destOrd="0" presId="urn:microsoft.com/office/officeart/2005/8/layout/cycle4"/>
    <dgm:cxn modelId="{C649F089-53E5-4023-96C2-D9AE1BEC43FB}" type="presParOf" srcId="{D9E98E6D-0C39-4106-9FFA-ACD62917AFFB}" destId="{8E9D36D6-C873-47E7-837C-D70EBD7CE0FD}" srcOrd="1" destOrd="0" presId="urn:microsoft.com/office/officeart/2005/8/layout/cycle4"/>
    <dgm:cxn modelId="{634A3CA8-8F28-49CF-9C83-B23DB76CED5E}" type="presParOf" srcId="{C8788E57-0604-49E5-BE15-62EF156F41A3}" destId="{E9BE2620-D0FA-497F-86AF-43127D385278}" srcOrd="2" destOrd="0" presId="urn:microsoft.com/office/officeart/2005/8/layout/cycle4"/>
    <dgm:cxn modelId="{13D6338F-FDCD-422A-81BD-0C489099895E}" type="presParOf" srcId="{E9BE2620-D0FA-497F-86AF-43127D385278}" destId="{B7B58ADD-5A1F-4097-90BC-54E0B0B6DC5C}" srcOrd="0" destOrd="0" presId="urn:microsoft.com/office/officeart/2005/8/layout/cycle4"/>
    <dgm:cxn modelId="{39C7CE10-CAD8-442F-8DAC-236FAF4F8567}" type="presParOf" srcId="{E9BE2620-D0FA-497F-86AF-43127D385278}" destId="{B602D528-F8D7-4CE8-ABCF-0E69988B45F8}" srcOrd="1" destOrd="0" presId="urn:microsoft.com/office/officeart/2005/8/layout/cycle4"/>
    <dgm:cxn modelId="{34CE2EE3-1951-4A32-BF58-A88511CB2C34}" type="presParOf" srcId="{C8788E57-0604-49E5-BE15-62EF156F41A3}" destId="{1C8874C1-4096-4D63-A0F7-7C827A97BD9F}" srcOrd="3" destOrd="0" presId="urn:microsoft.com/office/officeart/2005/8/layout/cycle4"/>
    <dgm:cxn modelId="{E42A56DF-AFC1-4D8B-B2DA-21E0B1F9595D}" type="presParOf" srcId="{1C8874C1-4096-4D63-A0F7-7C827A97BD9F}" destId="{DD570B07-AB7D-4843-B633-981A058D69D8}" srcOrd="0" destOrd="0" presId="urn:microsoft.com/office/officeart/2005/8/layout/cycle4"/>
    <dgm:cxn modelId="{2F43A287-A88D-4731-882B-F3A7F899F14E}" type="presParOf" srcId="{1C8874C1-4096-4D63-A0F7-7C827A97BD9F}" destId="{46ED4545-754C-4B06-8473-DFA8DB53CDB9}" srcOrd="1" destOrd="0" presId="urn:microsoft.com/office/officeart/2005/8/layout/cycle4"/>
    <dgm:cxn modelId="{6BE7B224-0B30-4B84-BAA7-1F1445CB8B5A}" type="presParOf" srcId="{C8788E57-0604-49E5-BE15-62EF156F41A3}" destId="{6A88ECE3-3836-47AE-AFDE-DBA7782C80D0}" srcOrd="4" destOrd="0" presId="urn:microsoft.com/office/officeart/2005/8/layout/cycle4"/>
    <dgm:cxn modelId="{C4257E73-1FBB-44E4-A7C7-D3329235C47C}" type="presParOf" srcId="{A04C9011-4CAC-4378-AF30-AFC1F1BDAE38}" destId="{E0012324-53F5-4CA8-949C-096640753FD0}" srcOrd="1" destOrd="0" presId="urn:microsoft.com/office/officeart/2005/8/layout/cycle4"/>
    <dgm:cxn modelId="{FA391AEC-0965-4C75-BDAA-FEDA51955A5B}" type="presParOf" srcId="{E0012324-53F5-4CA8-949C-096640753FD0}" destId="{9295EAF3-63E1-4FCA-A675-97784ED48BCC}" srcOrd="0" destOrd="0" presId="urn:microsoft.com/office/officeart/2005/8/layout/cycle4"/>
    <dgm:cxn modelId="{D67E98B7-93E1-4C90-BABF-087CBD1020C4}" type="presParOf" srcId="{E0012324-53F5-4CA8-949C-096640753FD0}" destId="{FFDDDA7A-9FB5-4C1C-B114-172ECAA777E6}" srcOrd="1" destOrd="0" presId="urn:microsoft.com/office/officeart/2005/8/layout/cycle4"/>
    <dgm:cxn modelId="{42F4CE28-4DC2-47DB-B776-CF0C9EC76ADE}" type="presParOf" srcId="{E0012324-53F5-4CA8-949C-096640753FD0}" destId="{5084367C-411A-4736-B9C3-7972A5D90099}" srcOrd="2" destOrd="0" presId="urn:microsoft.com/office/officeart/2005/8/layout/cycle4"/>
    <dgm:cxn modelId="{D6C2DDD2-1733-4ADF-9F94-6008C1455664}" type="presParOf" srcId="{E0012324-53F5-4CA8-949C-096640753FD0}" destId="{4E7078E4-525D-41F4-8BD7-C9DA0A47D632}" srcOrd="3" destOrd="0" presId="urn:microsoft.com/office/officeart/2005/8/layout/cycle4"/>
    <dgm:cxn modelId="{694B41C1-BE13-4C6D-9BED-E416B41C5AE8}" type="presParOf" srcId="{E0012324-53F5-4CA8-949C-096640753FD0}" destId="{F83F3E6A-39C7-4E18-8F93-91E39E780695}" srcOrd="4" destOrd="0" presId="urn:microsoft.com/office/officeart/2005/8/layout/cycle4"/>
    <dgm:cxn modelId="{E5A012A2-9599-4E9B-A79F-9A95A6AB9B28}" type="presParOf" srcId="{A04C9011-4CAC-4378-AF30-AFC1F1BDAE38}" destId="{D996A288-63A4-4E3F-83B2-5463A6A9571B}" srcOrd="2" destOrd="0" presId="urn:microsoft.com/office/officeart/2005/8/layout/cycle4"/>
    <dgm:cxn modelId="{EBF42DEE-0F29-4858-8C34-7E63D9A8BAE9}" type="presParOf" srcId="{A04C9011-4CAC-4378-AF30-AFC1F1BDAE38}" destId="{1217B8BE-A4E2-448C-AE27-2CCF84C626AB}"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1CC073-B4EA-454E-8A5E-FC001A76EABC}" type="doc">
      <dgm:prSet loTypeId="urn:microsoft.com/office/officeart/2005/8/layout/gear1"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Knowledge Capture with Word Processors</a:t>
          </a:r>
          <a:endParaRPr lang="en-US" sz="18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7D9164FE-20C5-4FED-A8A1-941D6A1A0FC6}">
      <dgm:prSet phldrT="[Text]" custT="1"/>
      <dgm:spPr/>
      <dgm:t>
        <a:bodyPr/>
        <a:lstStyle/>
        <a:p>
          <a:r>
            <a:rPr lang="en-US" sz="1400" b="1" dirty="0" smtClean="0"/>
            <a:t>Document-centric</a:t>
          </a:r>
          <a:r>
            <a:rPr lang="tr-TR" sz="1400" b="1" dirty="0" smtClean="0"/>
            <a:t>, </a:t>
          </a:r>
          <a:endParaRPr lang="en-US" sz="1400" b="1" dirty="0"/>
        </a:p>
      </dgm:t>
    </dgm:pt>
    <dgm:pt modelId="{0E0D830D-8C58-47C6-A57E-6CB28D2A4871}" type="parTrans" cxnId="{BAB02954-1C37-40F3-9524-EF98FB942A7A}">
      <dgm:prSet/>
      <dgm:spPr/>
      <dgm:t>
        <a:bodyPr/>
        <a:lstStyle/>
        <a:p>
          <a:endParaRPr lang="en-US"/>
        </a:p>
      </dgm:t>
    </dgm:pt>
    <dgm:pt modelId="{0CC08AD6-E210-48F6-AB61-D1BE243A5B9A}" type="sibTrans" cxnId="{BAB02954-1C37-40F3-9524-EF98FB942A7A}">
      <dgm:prSet/>
      <dgm:spPr/>
      <dgm:t>
        <a:bodyPr/>
        <a:lstStyle/>
        <a:p>
          <a:endParaRPr lang="en-US"/>
        </a:p>
      </dgm:t>
    </dgm:pt>
    <dgm:pt modelId="{FF4AB757-4713-47A3-BB7B-067EDDCA996E}">
      <dgm:prSet phldrT="[Text]" custT="1"/>
      <dgm:spPr/>
      <dgm:t>
        <a:bodyPr/>
        <a:lstStyle/>
        <a:p>
          <a:r>
            <a:rPr lang="en-US" sz="1800" b="1" dirty="0" smtClean="0"/>
            <a:t>Knowledge Capture with Modelling Tools</a:t>
          </a:r>
          <a:endParaRPr lang="en-US" sz="18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FDC1918C-95FB-411A-A706-4C3528F56870}">
      <dgm:prSet phldrT="[Text]" custT="1"/>
      <dgm:spPr/>
      <dgm:t>
        <a:bodyPr/>
        <a:lstStyle/>
        <a:p>
          <a:r>
            <a:rPr lang="en-US" sz="1400" b="1" dirty="0" smtClean="0"/>
            <a:t>Model-centric</a:t>
          </a:r>
          <a:r>
            <a:rPr lang="tr-TR" sz="1400" b="1" dirty="0" smtClean="0"/>
            <a:t>, </a:t>
          </a:r>
          <a:r>
            <a:rPr lang="en-US" sz="1400" b="1" dirty="0" smtClean="0"/>
            <a:t>Structural and formal</a:t>
          </a:r>
          <a:endParaRPr lang="en-US" sz="1400" b="1" dirty="0"/>
        </a:p>
      </dgm:t>
    </dgm:pt>
    <dgm:pt modelId="{60C73A2F-8AD3-42CE-B383-568E46D706AE}" type="parTrans" cxnId="{B891803D-D4C6-4ADC-9BEE-DEA8D5B06FB8}">
      <dgm:prSet/>
      <dgm:spPr/>
      <dgm:t>
        <a:bodyPr/>
        <a:lstStyle/>
        <a:p>
          <a:endParaRPr lang="en-US"/>
        </a:p>
      </dgm:t>
    </dgm:pt>
    <dgm:pt modelId="{630362E8-3077-4F1E-B113-F452A17FC0AC}" type="sibTrans" cxnId="{B891803D-D4C6-4ADC-9BEE-DEA8D5B06FB8}">
      <dgm:prSet/>
      <dgm:spPr/>
      <dgm:t>
        <a:bodyPr/>
        <a:lstStyle/>
        <a:p>
          <a:endParaRPr lang="en-US"/>
        </a:p>
      </dgm:t>
    </dgm:pt>
    <dgm:pt modelId="{9B7A818F-5D3F-409C-9E29-ABDE07DE0715}">
      <dgm:prSet phldrT="[Text]" custT="1"/>
      <dgm:spPr/>
      <dgm:t>
        <a:bodyPr/>
        <a:lstStyle/>
        <a:p>
          <a:r>
            <a:rPr lang="en-US" sz="1800" b="1" dirty="0" smtClean="0"/>
            <a:t>Seamless Knowledge Capture with ModelWriter</a:t>
          </a:r>
          <a:endParaRPr lang="tr-TR" sz="1800" b="1" dirty="0" smtClean="0"/>
        </a:p>
        <a:p>
          <a:endParaRPr lang="en-US" sz="1600" dirty="0"/>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0CF5557-C2B1-470F-91FA-73CFA14ED9C4}">
      <dgm:prSet phldrT="[Text]" custT="1"/>
      <dgm:spPr/>
      <dgm:t>
        <a:bodyPr/>
        <a:lstStyle/>
        <a:p>
          <a:r>
            <a:rPr lang="en-US" sz="1400" b="1" dirty="0" smtClean="0"/>
            <a:t>ModelWriter as integrated product</a:t>
          </a:r>
          <a:endParaRPr lang="en-US" sz="1400" b="1" dirty="0"/>
        </a:p>
      </dgm:t>
    </dgm:pt>
    <dgm:pt modelId="{B098F21F-A78A-45BB-A2E9-C25E971E32CE}" type="parTrans" cxnId="{67E2373C-7DCB-4FF3-8BF4-CD17CC52B0CC}">
      <dgm:prSet/>
      <dgm:spPr/>
      <dgm:t>
        <a:bodyPr/>
        <a:lstStyle/>
        <a:p>
          <a:endParaRPr lang="en-US"/>
        </a:p>
      </dgm:t>
    </dgm:pt>
    <dgm:pt modelId="{1100A71D-FC28-4250-A44C-C4E791A4AC29}" type="sibTrans" cxnId="{67E2373C-7DCB-4FF3-8BF4-CD17CC52B0CC}">
      <dgm:prSet/>
      <dgm:spPr/>
      <dgm:t>
        <a:bodyPr/>
        <a:lstStyle/>
        <a:p>
          <a:endParaRPr lang="en-US"/>
        </a:p>
      </dgm:t>
    </dgm:pt>
    <dgm:pt modelId="{53E8B2FD-6381-4D6A-B846-7CBE61E2FBB9}">
      <dgm:prSet phldrT="[Text]" custT="1"/>
      <dgm:spPr/>
      <dgm:t>
        <a:bodyPr/>
        <a:lstStyle/>
        <a:p>
          <a:r>
            <a:rPr lang="en-US" sz="1400" b="1" dirty="0" smtClean="0"/>
            <a:t>Technical Documents</a:t>
          </a:r>
          <a:endParaRPr lang="en-US" sz="1400" b="1" dirty="0"/>
        </a:p>
      </dgm:t>
    </dgm:pt>
    <dgm:pt modelId="{A00328DF-5147-4E05-8413-C591528A47CA}" type="parTrans" cxnId="{B01B93D1-1163-4627-A310-E9EB742B46D4}">
      <dgm:prSet/>
      <dgm:spPr/>
      <dgm:t>
        <a:bodyPr/>
        <a:lstStyle/>
        <a:p>
          <a:endParaRPr lang="en-US"/>
        </a:p>
      </dgm:t>
    </dgm:pt>
    <dgm:pt modelId="{62871C10-2CEF-4CDC-8556-7924E86EA65D}" type="sibTrans" cxnId="{B01B93D1-1163-4627-A310-E9EB742B46D4}">
      <dgm:prSet/>
      <dgm:spPr/>
      <dgm:t>
        <a:bodyPr/>
        <a:lstStyle/>
        <a:p>
          <a:endParaRPr lang="en-US"/>
        </a:p>
      </dgm:t>
    </dgm:pt>
    <dgm:pt modelId="{C88CDECB-EDE2-42A1-AE94-A33923877D8E}">
      <dgm:prSet phldrT="[Text]" custT="1"/>
      <dgm:spPr/>
      <dgm:t>
        <a:bodyPr/>
        <a:lstStyle/>
        <a:p>
          <a:r>
            <a:rPr lang="en-US" sz="1400" b="1" dirty="0" smtClean="0"/>
            <a:t>Natural Language</a:t>
          </a:r>
          <a:endParaRPr lang="en-US" sz="1400" b="1" dirty="0"/>
        </a:p>
      </dgm:t>
    </dgm:pt>
    <dgm:pt modelId="{EC304C8D-A63A-4D9B-A1BE-D316FB145D19}" type="parTrans" cxnId="{29EB38A4-94D0-4C86-87A0-D2E81EE72C43}">
      <dgm:prSet/>
      <dgm:spPr/>
      <dgm:t>
        <a:bodyPr/>
        <a:lstStyle/>
        <a:p>
          <a:endParaRPr lang="en-US"/>
        </a:p>
      </dgm:t>
    </dgm:pt>
    <dgm:pt modelId="{83B6A9FE-92E0-4CAE-8B2E-D770B5B6CFF8}" type="sibTrans" cxnId="{29EB38A4-94D0-4C86-87A0-D2E81EE72C43}">
      <dgm:prSet/>
      <dgm:spPr/>
      <dgm:t>
        <a:bodyPr/>
        <a:lstStyle/>
        <a:p>
          <a:endParaRPr lang="en-US"/>
        </a:p>
      </dgm:t>
    </dgm:pt>
    <dgm:pt modelId="{DD0F9380-7F1B-4FDE-9C8A-132435636D3C}">
      <dgm:prSet phldrT="[Text]" custT="1"/>
      <dgm:spPr/>
      <dgm:t>
        <a:bodyPr/>
        <a:lstStyle/>
        <a:p>
          <a:r>
            <a:rPr lang="en-US" sz="1400" b="1" dirty="0" smtClean="0"/>
            <a:t>multiple information modelling and exploitation tools (= “Model” part), </a:t>
          </a:r>
          <a:endParaRPr lang="en-US" sz="1400" b="1" dirty="0"/>
        </a:p>
      </dgm:t>
    </dgm:pt>
    <dgm:pt modelId="{20999D0F-2FF8-47C7-98CF-002E558B6790}" type="parTrans" cxnId="{C00FCE17-9DB0-4A4D-8CD8-C5F10BDAFFF8}">
      <dgm:prSet/>
      <dgm:spPr/>
      <dgm:t>
        <a:bodyPr/>
        <a:lstStyle/>
        <a:p>
          <a:endParaRPr lang="en-US"/>
        </a:p>
      </dgm:t>
    </dgm:pt>
    <dgm:pt modelId="{C298856F-FBBB-4558-9651-901247383D08}" type="sibTrans" cxnId="{C00FCE17-9DB0-4A4D-8CD8-C5F10BDAFFF8}">
      <dgm:prSet/>
      <dgm:spPr/>
      <dgm:t>
        <a:bodyPr/>
        <a:lstStyle/>
        <a:p>
          <a:endParaRPr lang="en-US"/>
        </a:p>
      </dgm:t>
    </dgm:pt>
    <dgm:pt modelId="{1E7A08CD-796E-4338-99B0-839F289FCFB6}">
      <dgm:prSet phldrT="[Text]" custT="1"/>
      <dgm:spPr/>
      <dgm:t>
        <a:bodyPr/>
        <a:lstStyle/>
        <a:p>
          <a:r>
            <a:rPr lang="en-US" sz="1400" b="1" dirty="0" smtClean="0"/>
            <a:t>and keeps both views seamlessly synchronized with each other.</a:t>
          </a:r>
          <a:endParaRPr lang="en-US" sz="1400" b="1" dirty="0"/>
        </a:p>
      </dgm:t>
    </dgm:pt>
    <dgm:pt modelId="{504FD497-2244-47F7-8997-1E85435D69B5}" type="parTrans" cxnId="{1C7CB306-A38B-46B7-B1DD-7D40A50F5AD9}">
      <dgm:prSet/>
      <dgm:spPr/>
      <dgm:t>
        <a:bodyPr/>
        <a:lstStyle/>
        <a:p>
          <a:endParaRPr lang="en-US"/>
        </a:p>
      </dgm:t>
    </dgm:pt>
    <dgm:pt modelId="{5F8834E6-107C-4C4A-8F38-48A3CE15E6BD}" type="sibTrans" cxnId="{1C7CB306-A38B-46B7-B1DD-7D40A50F5AD9}">
      <dgm:prSet/>
      <dgm:spPr/>
      <dgm:t>
        <a:bodyPr/>
        <a:lstStyle/>
        <a:p>
          <a:endParaRPr lang="en-US"/>
        </a:p>
      </dgm:t>
    </dgm:pt>
    <dgm:pt modelId="{80BF1BE2-A4A6-4793-9F0A-D53F9A243893}">
      <dgm:prSet phldrT="[Text]" custT="1"/>
      <dgm:spPr/>
      <dgm:t>
        <a:bodyPr/>
        <a:lstStyle/>
        <a:p>
          <a:r>
            <a:rPr lang="en-US" sz="1400" b="1" noProof="0" dirty="0" smtClean="0"/>
            <a:t>Requirement</a:t>
          </a:r>
          <a:r>
            <a:rPr lang="tr-TR" sz="1400" b="1" noProof="0" dirty="0" smtClean="0"/>
            <a:t>s, Specifications</a:t>
          </a:r>
          <a:r>
            <a:rPr lang="en-US" sz="1400" b="1" noProof="0" dirty="0" smtClean="0"/>
            <a:t> Architectural Design Documents</a:t>
          </a:r>
          <a:r>
            <a:rPr lang="tr-TR" sz="1400" b="1" noProof="0" dirty="0" smtClean="0"/>
            <a:t>..</a:t>
          </a:r>
          <a:endParaRPr lang="en-US" sz="1400" b="1" noProof="0" dirty="0"/>
        </a:p>
      </dgm:t>
    </dgm:pt>
    <dgm:pt modelId="{EEC0FEF4-8642-47AC-A4A6-56BA557A08D9}" type="sibTrans" cxnId="{F9525DA4-DF65-4E19-B2D5-50540E962F55}">
      <dgm:prSet/>
      <dgm:spPr/>
      <dgm:t>
        <a:bodyPr/>
        <a:lstStyle/>
        <a:p>
          <a:endParaRPr lang="en-US"/>
        </a:p>
      </dgm:t>
    </dgm:pt>
    <dgm:pt modelId="{4212392D-A502-47A8-948B-70DE6629E2DE}" type="parTrans" cxnId="{F9525DA4-DF65-4E19-B2D5-50540E962F55}">
      <dgm:prSet/>
      <dgm:spPr/>
      <dgm:t>
        <a:bodyPr/>
        <a:lstStyle/>
        <a:p>
          <a:endParaRPr lang="en-US"/>
        </a:p>
      </dgm:t>
    </dgm:pt>
    <dgm:pt modelId="{6DD56851-7116-4818-AF70-9D68EB2446D0}">
      <dgm:prSet phldrT="[Text]" custT="1"/>
      <dgm:spPr/>
      <dgm:t>
        <a:bodyPr/>
        <a:lstStyle/>
        <a:p>
          <a:r>
            <a:rPr lang="en-US" sz="1400" b="1" noProof="0" dirty="0" smtClean="0"/>
            <a:t>Very Informal ones (mind maps, text tables, spreadsheets)</a:t>
          </a:r>
          <a:endParaRPr lang="en-US" sz="1400" b="1" noProof="0" dirty="0"/>
        </a:p>
      </dgm:t>
    </dgm:pt>
    <dgm:pt modelId="{24E56A2B-0E78-46BC-83B5-966EE4BFF78C}" type="parTrans" cxnId="{C38270BE-E192-4694-AF3B-D1FC372C4EB9}">
      <dgm:prSet/>
      <dgm:spPr/>
      <dgm:t>
        <a:bodyPr/>
        <a:lstStyle/>
        <a:p>
          <a:endParaRPr lang="en-US"/>
        </a:p>
      </dgm:t>
    </dgm:pt>
    <dgm:pt modelId="{7AD6AD16-1BC1-48A2-B26E-3A25E21D2847}" type="sibTrans" cxnId="{C38270BE-E192-4694-AF3B-D1FC372C4EB9}">
      <dgm:prSet/>
      <dgm:spPr/>
      <dgm:t>
        <a:bodyPr/>
        <a:lstStyle/>
        <a:p>
          <a:endParaRPr lang="en-US"/>
        </a:p>
      </dgm:t>
    </dgm:pt>
    <dgm:pt modelId="{BDC34ED5-887C-468E-8EE3-529DD9A202A5}">
      <dgm:prSet phldrT="[Text]" custT="1"/>
      <dgm:spPr/>
      <dgm:t>
        <a:bodyPr/>
        <a:lstStyle/>
        <a:p>
          <a:r>
            <a:rPr lang="en-US" sz="1400" b="1" noProof="0" dirty="0" smtClean="0"/>
            <a:t>Formal ones (UML, </a:t>
          </a:r>
          <a:r>
            <a:rPr lang="en-US" sz="1400" b="1" noProof="0" dirty="0" err="1" smtClean="0"/>
            <a:t>SysML</a:t>
          </a:r>
          <a:r>
            <a:rPr lang="en-US" sz="1400" b="1" noProof="0" dirty="0" smtClean="0"/>
            <a:t>, </a:t>
          </a:r>
          <a:r>
            <a:rPr lang="tr-TR" sz="1400" b="1" noProof="0" dirty="0" smtClean="0"/>
            <a:t>EMF, BPMN …</a:t>
          </a:r>
          <a:r>
            <a:rPr lang="en-US" sz="1400" b="1" noProof="0" dirty="0" smtClean="0"/>
            <a:t>)</a:t>
          </a:r>
          <a:endParaRPr lang="en-US" sz="1400" b="1" noProof="0" dirty="0"/>
        </a:p>
      </dgm:t>
    </dgm:pt>
    <dgm:pt modelId="{07DE8B92-8976-478A-A464-69A9E5ED2E2D}" type="parTrans" cxnId="{1DE9E4E1-CCA5-42EC-B630-2D223694FEC6}">
      <dgm:prSet/>
      <dgm:spPr/>
      <dgm:t>
        <a:bodyPr/>
        <a:lstStyle/>
        <a:p>
          <a:endParaRPr lang="en-US"/>
        </a:p>
      </dgm:t>
    </dgm:pt>
    <dgm:pt modelId="{8025F726-DAE7-41DD-8C71-AFB6D64FC893}" type="sibTrans" cxnId="{1DE9E4E1-CCA5-42EC-B630-2D223694FEC6}">
      <dgm:prSet/>
      <dgm:spPr/>
      <dgm:t>
        <a:bodyPr/>
        <a:lstStyle/>
        <a:p>
          <a:endParaRPr lang="en-US"/>
        </a:p>
      </dgm:t>
    </dgm:pt>
    <dgm:pt modelId="{F3861B3F-BF66-4D4B-81DA-32C14F51281D}">
      <dgm:prSet phldrT="[Text]" custT="1"/>
      <dgm:spPr/>
      <dgm:t>
        <a:bodyPr/>
        <a:lstStyle/>
        <a:p>
          <a:r>
            <a:rPr lang="tr-TR" sz="1400" b="1" dirty="0" smtClean="0"/>
            <a:t>Text-based</a:t>
          </a:r>
          <a:endParaRPr lang="en-US" sz="1400" b="1" dirty="0"/>
        </a:p>
      </dgm:t>
    </dgm:pt>
    <dgm:pt modelId="{FA550013-F177-46D7-80BC-7BC300893607}" type="parTrans" cxnId="{189FED80-DA2E-4501-9652-84CCB9F5A4C1}">
      <dgm:prSet/>
      <dgm:spPr/>
      <dgm:t>
        <a:bodyPr/>
        <a:lstStyle/>
        <a:p>
          <a:endParaRPr lang="en-US"/>
        </a:p>
      </dgm:t>
    </dgm:pt>
    <dgm:pt modelId="{9E7438B2-537E-42A6-BA5F-05765FBA3FCB}" type="sibTrans" cxnId="{189FED80-DA2E-4501-9652-84CCB9F5A4C1}">
      <dgm:prSet/>
      <dgm:spPr/>
      <dgm:t>
        <a:bodyPr/>
        <a:lstStyle/>
        <a:p>
          <a:endParaRPr lang="en-US"/>
        </a:p>
      </dgm:t>
    </dgm:pt>
    <dgm:pt modelId="{0124D987-7A80-4E6F-AE5E-50206687D465}">
      <dgm:prSet phldrT="[Text]" custT="1"/>
      <dgm:spPr/>
      <dgm:t>
        <a:bodyPr/>
        <a:lstStyle/>
        <a:p>
          <a:r>
            <a:rPr lang="en-US" sz="1400" b="1" dirty="0" smtClean="0"/>
            <a:t>a Word Processor (=</a:t>
          </a:r>
          <a:r>
            <a:rPr lang="tr-TR" sz="1400" b="1" dirty="0" smtClean="0"/>
            <a:t> </a:t>
          </a:r>
          <a:r>
            <a:rPr lang="en-US" sz="1400" b="1" dirty="0" smtClean="0"/>
            <a:t>“Writer” part)</a:t>
          </a:r>
          <a:endParaRPr lang="en-US" sz="1400" b="1" dirty="0"/>
        </a:p>
      </dgm:t>
    </dgm:pt>
    <dgm:pt modelId="{B80C54F3-15D2-4915-ACD5-B4B7E052DE58}" type="sibTrans" cxnId="{38C3D4CF-FC61-490A-9B8C-AB1FAFDEFEA0}">
      <dgm:prSet/>
      <dgm:spPr/>
      <dgm:t>
        <a:bodyPr/>
        <a:lstStyle/>
        <a:p>
          <a:endParaRPr lang="en-US"/>
        </a:p>
      </dgm:t>
    </dgm:pt>
    <dgm:pt modelId="{D5E619FE-7B28-4D30-B4CE-9AD97DE7754B}" type="parTrans" cxnId="{38C3D4CF-FC61-490A-9B8C-AB1FAFDEFEA0}">
      <dgm:prSet/>
      <dgm:spPr/>
      <dgm:t>
        <a:bodyPr/>
        <a:lstStyle/>
        <a:p>
          <a:endParaRPr lang="en-US"/>
        </a:p>
      </dgm:t>
    </dgm:pt>
    <dgm:pt modelId="{A5C7FF16-2964-475B-A4EB-363463532EFB}" type="pres">
      <dgm:prSet presAssocID="{571CC073-B4EA-454E-8A5E-FC001A76EABC}" presName="composite" presStyleCnt="0">
        <dgm:presLayoutVars>
          <dgm:chMax val="3"/>
          <dgm:animLvl val="lvl"/>
          <dgm:resizeHandles val="exact"/>
        </dgm:presLayoutVars>
      </dgm:prSet>
      <dgm:spPr/>
      <dgm:t>
        <a:bodyPr/>
        <a:lstStyle/>
        <a:p>
          <a:endParaRPr lang="en-US"/>
        </a:p>
      </dgm:t>
    </dgm:pt>
    <dgm:pt modelId="{15956734-8971-4060-8A77-322EF64B3646}" type="pres">
      <dgm:prSet presAssocID="{9B7A818F-5D3F-409C-9E29-ABDE07DE0715}" presName="gear1" presStyleLbl="node1" presStyleIdx="0" presStyleCnt="3">
        <dgm:presLayoutVars>
          <dgm:chMax val="1"/>
          <dgm:bulletEnabled val="1"/>
        </dgm:presLayoutVars>
      </dgm:prSet>
      <dgm:spPr/>
      <dgm:t>
        <a:bodyPr/>
        <a:lstStyle/>
        <a:p>
          <a:endParaRPr lang="en-US"/>
        </a:p>
      </dgm:t>
    </dgm:pt>
    <dgm:pt modelId="{CB98BCD4-332E-4BE0-8D27-DF38710943CF}" type="pres">
      <dgm:prSet presAssocID="{9B7A818F-5D3F-409C-9E29-ABDE07DE0715}" presName="gear1srcNode" presStyleLbl="node1" presStyleIdx="0" presStyleCnt="3"/>
      <dgm:spPr/>
      <dgm:t>
        <a:bodyPr/>
        <a:lstStyle/>
        <a:p>
          <a:endParaRPr lang="en-US"/>
        </a:p>
      </dgm:t>
    </dgm:pt>
    <dgm:pt modelId="{3B81BBB3-50ED-432F-AC8B-AA8BFBEDD012}" type="pres">
      <dgm:prSet presAssocID="{9B7A818F-5D3F-409C-9E29-ABDE07DE0715}" presName="gear1dstNode" presStyleLbl="node1" presStyleIdx="0" presStyleCnt="3"/>
      <dgm:spPr/>
      <dgm:t>
        <a:bodyPr/>
        <a:lstStyle/>
        <a:p>
          <a:endParaRPr lang="en-US"/>
        </a:p>
      </dgm:t>
    </dgm:pt>
    <dgm:pt modelId="{26EF0600-9196-47C0-98E5-605DC30FA4D5}" type="pres">
      <dgm:prSet presAssocID="{9B7A818F-5D3F-409C-9E29-ABDE07DE0715}" presName="gear1ch" presStyleLbl="fgAcc1" presStyleIdx="0" presStyleCnt="3" custScaleX="257780" custScaleY="106191" custLinFactNeighborX="6506" custLinFactNeighborY="-5694">
        <dgm:presLayoutVars>
          <dgm:chMax val="0"/>
          <dgm:bulletEnabled val="1"/>
        </dgm:presLayoutVars>
      </dgm:prSet>
      <dgm:spPr/>
      <dgm:t>
        <a:bodyPr/>
        <a:lstStyle/>
        <a:p>
          <a:endParaRPr lang="en-US"/>
        </a:p>
      </dgm:t>
    </dgm:pt>
    <dgm:pt modelId="{7DB20512-D77D-426C-A8B0-FF9AA4F0733F}" type="pres">
      <dgm:prSet presAssocID="{A50FE504-1104-4E3E-96EE-82E0DF0B2B54}" presName="gear2" presStyleLbl="node1" presStyleIdx="1" presStyleCnt="3">
        <dgm:presLayoutVars>
          <dgm:chMax val="1"/>
          <dgm:bulletEnabled val="1"/>
        </dgm:presLayoutVars>
      </dgm:prSet>
      <dgm:spPr/>
      <dgm:t>
        <a:bodyPr/>
        <a:lstStyle/>
        <a:p>
          <a:endParaRPr lang="en-US"/>
        </a:p>
      </dgm:t>
    </dgm:pt>
    <dgm:pt modelId="{BAF2B7F3-4ED4-45D5-AA15-42E23D37C06E}" type="pres">
      <dgm:prSet presAssocID="{A50FE504-1104-4E3E-96EE-82E0DF0B2B54}" presName="gear2srcNode" presStyleLbl="node1" presStyleIdx="1" presStyleCnt="3"/>
      <dgm:spPr/>
      <dgm:t>
        <a:bodyPr/>
        <a:lstStyle/>
        <a:p>
          <a:endParaRPr lang="en-US"/>
        </a:p>
      </dgm:t>
    </dgm:pt>
    <dgm:pt modelId="{8101CAE7-5753-45BB-BC8E-0FD7D012E3FC}" type="pres">
      <dgm:prSet presAssocID="{A50FE504-1104-4E3E-96EE-82E0DF0B2B54}" presName="gear2dstNode" presStyleLbl="node1" presStyleIdx="1" presStyleCnt="3"/>
      <dgm:spPr/>
      <dgm:t>
        <a:bodyPr/>
        <a:lstStyle/>
        <a:p>
          <a:endParaRPr lang="en-US"/>
        </a:p>
      </dgm:t>
    </dgm:pt>
    <dgm:pt modelId="{6048E966-8AF5-4D74-BECA-C89D713841E6}" type="pres">
      <dgm:prSet presAssocID="{A50FE504-1104-4E3E-96EE-82E0DF0B2B54}" presName="gear2ch" presStyleLbl="fgAcc1" presStyleIdx="1" presStyleCnt="3" custScaleX="116672" custScaleY="153962" custLinFactNeighborX="-51717" custLinFactNeighborY="-38923">
        <dgm:presLayoutVars>
          <dgm:chMax val="0"/>
          <dgm:bulletEnabled val="1"/>
        </dgm:presLayoutVars>
      </dgm:prSet>
      <dgm:spPr/>
      <dgm:t>
        <a:bodyPr/>
        <a:lstStyle/>
        <a:p>
          <a:endParaRPr lang="en-US"/>
        </a:p>
      </dgm:t>
    </dgm:pt>
    <dgm:pt modelId="{27E6C6B7-CE4B-49CD-A3EF-C5C090915757}" type="pres">
      <dgm:prSet presAssocID="{FF4AB757-4713-47A3-BB7B-067EDDCA996E}" presName="gear3" presStyleLbl="node1" presStyleIdx="2" presStyleCnt="3"/>
      <dgm:spPr/>
      <dgm:t>
        <a:bodyPr/>
        <a:lstStyle/>
        <a:p>
          <a:endParaRPr lang="en-US"/>
        </a:p>
      </dgm:t>
    </dgm:pt>
    <dgm:pt modelId="{1E5224C9-0591-4009-AFF8-8B28F457BB85}" type="pres">
      <dgm:prSet presAssocID="{FF4AB757-4713-47A3-BB7B-067EDDCA996E}" presName="gear3tx" presStyleLbl="node1" presStyleIdx="2" presStyleCnt="3">
        <dgm:presLayoutVars>
          <dgm:chMax val="1"/>
          <dgm:bulletEnabled val="1"/>
        </dgm:presLayoutVars>
      </dgm:prSet>
      <dgm:spPr/>
      <dgm:t>
        <a:bodyPr/>
        <a:lstStyle/>
        <a:p>
          <a:endParaRPr lang="en-US"/>
        </a:p>
      </dgm:t>
    </dgm:pt>
    <dgm:pt modelId="{92EF58C8-2887-4489-8F22-57FFE7EC3459}" type="pres">
      <dgm:prSet presAssocID="{FF4AB757-4713-47A3-BB7B-067EDDCA996E}" presName="gear3srcNode" presStyleLbl="node1" presStyleIdx="2" presStyleCnt="3"/>
      <dgm:spPr/>
      <dgm:t>
        <a:bodyPr/>
        <a:lstStyle/>
        <a:p>
          <a:endParaRPr lang="en-US"/>
        </a:p>
      </dgm:t>
    </dgm:pt>
    <dgm:pt modelId="{9CB90C72-736D-484E-8028-BCA11B466390}" type="pres">
      <dgm:prSet presAssocID="{FF4AB757-4713-47A3-BB7B-067EDDCA996E}" presName="gear3dstNode" presStyleLbl="node1" presStyleIdx="2" presStyleCnt="3"/>
      <dgm:spPr/>
      <dgm:t>
        <a:bodyPr/>
        <a:lstStyle/>
        <a:p>
          <a:endParaRPr lang="en-US"/>
        </a:p>
      </dgm:t>
    </dgm:pt>
    <dgm:pt modelId="{8E649EA4-DED8-4E90-A4CC-37AC9C36FCE9}" type="pres">
      <dgm:prSet presAssocID="{FF4AB757-4713-47A3-BB7B-067EDDCA996E}" presName="gear3ch" presStyleLbl="fgAcc1" presStyleIdx="2" presStyleCnt="3" custScaleX="141168" custScaleY="129157" custLinFactNeighborX="38250" custLinFactNeighborY="-16889">
        <dgm:presLayoutVars>
          <dgm:chMax val="0"/>
          <dgm:bulletEnabled val="1"/>
        </dgm:presLayoutVars>
      </dgm:prSet>
      <dgm:spPr/>
      <dgm:t>
        <a:bodyPr/>
        <a:lstStyle/>
        <a:p>
          <a:endParaRPr lang="en-US"/>
        </a:p>
      </dgm:t>
    </dgm:pt>
    <dgm:pt modelId="{E0A5D0BE-B61D-4E35-86D1-CBBFACE3784E}" type="pres">
      <dgm:prSet presAssocID="{E4F370DE-48A1-45C7-83C3-BFB86AD09081}" presName="connector1" presStyleLbl="sibTrans2D1" presStyleIdx="0" presStyleCnt="3"/>
      <dgm:spPr/>
      <dgm:t>
        <a:bodyPr/>
        <a:lstStyle/>
        <a:p>
          <a:endParaRPr lang="en-US"/>
        </a:p>
      </dgm:t>
    </dgm:pt>
    <dgm:pt modelId="{9A97F835-F55A-4F8E-B807-A75468149F48}" type="pres">
      <dgm:prSet presAssocID="{06E2E3DF-F316-49D9-A67B-AA423B01443A}" presName="connector2" presStyleLbl="sibTrans2D1" presStyleIdx="1" presStyleCnt="3"/>
      <dgm:spPr/>
      <dgm:t>
        <a:bodyPr/>
        <a:lstStyle/>
        <a:p>
          <a:endParaRPr lang="en-US"/>
        </a:p>
      </dgm:t>
    </dgm:pt>
    <dgm:pt modelId="{F5FFFA7E-3A0F-4BFF-8486-3359B31C434D}" type="pres">
      <dgm:prSet presAssocID="{A5D563C2-43A8-4608-9C63-4628E8D4B277}" presName="connector3" presStyleLbl="sibTrans2D1" presStyleIdx="2" presStyleCnt="3"/>
      <dgm:spPr/>
      <dgm:t>
        <a:bodyPr/>
        <a:lstStyle/>
        <a:p>
          <a:endParaRPr lang="en-US"/>
        </a:p>
      </dgm:t>
    </dgm:pt>
  </dgm:ptLst>
  <dgm:cxnLst>
    <dgm:cxn modelId="{6087DD49-138F-4005-ACB1-9C19F556333F}" type="presOf" srcId="{571CC073-B4EA-454E-8A5E-FC001A76EABC}" destId="{A5C7FF16-2964-475B-A4EB-363463532EFB}" srcOrd="0" destOrd="0" presId="urn:microsoft.com/office/officeart/2005/8/layout/gear1"/>
    <dgm:cxn modelId="{ED3FAA7E-65C7-4843-98E2-40E3EDC1871C}" type="presOf" srcId="{E4F370DE-48A1-45C7-83C3-BFB86AD09081}" destId="{E0A5D0BE-B61D-4E35-86D1-CBBFACE3784E}" srcOrd="0" destOrd="0" presId="urn:microsoft.com/office/officeart/2005/8/layout/gear1"/>
    <dgm:cxn modelId="{65A6E9A8-8965-4AC1-BDFE-71877139A72B}" type="presOf" srcId="{53E8B2FD-6381-4D6A-B846-7CBE61E2FBB9}" destId="{6048E966-8AF5-4D74-BECA-C89D713841E6}" srcOrd="0" destOrd="2" presId="urn:microsoft.com/office/officeart/2005/8/layout/gear1"/>
    <dgm:cxn modelId="{E84B2ACC-5B49-45DB-BA94-0C5448ABD9BD}" type="presOf" srcId="{FF4AB757-4713-47A3-BB7B-067EDDCA996E}" destId="{1E5224C9-0591-4009-AFF8-8B28F457BB85}" srcOrd="1" destOrd="0" presId="urn:microsoft.com/office/officeart/2005/8/layout/gear1"/>
    <dgm:cxn modelId="{CC9BABEC-05CC-41E1-86F8-08B2ED9822F3}" type="presOf" srcId="{80BF1BE2-A4A6-4793-9F0A-D53F9A243893}" destId="{6048E966-8AF5-4D74-BECA-C89D713841E6}" srcOrd="0" destOrd="4" presId="urn:microsoft.com/office/officeart/2005/8/layout/gear1"/>
    <dgm:cxn modelId="{FDA167E6-CDD0-4126-8E96-B8720FEADD98}" type="presOf" srcId="{06E2E3DF-F316-49D9-A67B-AA423B01443A}" destId="{9A97F835-F55A-4F8E-B807-A75468149F48}" srcOrd="0" destOrd="0" presId="urn:microsoft.com/office/officeart/2005/8/layout/gear1"/>
    <dgm:cxn modelId="{C3DC28A3-96DC-40E6-9CBE-52098C738037}" srcId="{571CC073-B4EA-454E-8A5E-FC001A76EABC}" destId="{A50FE504-1104-4E3E-96EE-82E0DF0B2B54}" srcOrd="1" destOrd="0" parTransId="{D39D9F66-15B6-4F71-8FCF-D0C49007B96A}" sibTransId="{06E2E3DF-F316-49D9-A67B-AA423B01443A}"/>
    <dgm:cxn modelId="{BD6ED8ED-F3CE-4F2B-93BF-A28FB9BF27CA}" type="presOf" srcId="{9B7A818F-5D3F-409C-9E29-ABDE07DE0715}" destId="{3B81BBB3-50ED-432F-AC8B-AA8BFBEDD012}" srcOrd="2" destOrd="0" presId="urn:microsoft.com/office/officeart/2005/8/layout/gear1"/>
    <dgm:cxn modelId="{FFE02AD5-68FA-4A4F-A077-4439762F4AA1}" type="presOf" srcId="{7D9164FE-20C5-4FED-A8A1-941D6A1A0FC6}" destId="{6048E966-8AF5-4D74-BECA-C89D713841E6}" srcOrd="0" destOrd="0" presId="urn:microsoft.com/office/officeart/2005/8/layout/gear1"/>
    <dgm:cxn modelId="{05D3D293-A1EC-4B10-840D-8E4FBD3A189E}" type="presOf" srcId="{FF4AB757-4713-47A3-BB7B-067EDDCA996E}" destId="{9CB90C72-736D-484E-8028-BCA11B466390}" srcOrd="3" destOrd="0" presId="urn:microsoft.com/office/officeart/2005/8/layout/gear1"/>
    <dgm:cxn modelId="{C38270BE-E192-4694-AF3B-D1FC372C4EB9}" srcId="{FF4AB757-4713-47A3-BB7B-067EDDCA996E}" destId="{6DD56851-7116-4818-AF70-9D68EB2446D0}" srcOrd="1" destOrd="0" parTransId="{24E56A2B-0E78-46BC-83B5-966EE4BFF78C}" sibTransId="{7AD6AD16-1BC1-48A2-B26E-3A25E21D2847}"/>
    <dgm:cxn modelId="{38C3D4CF-FC61-490A-9B8C-AB1FAFDEFEA0}" srcId="{9B7A818F-5D3F-409C-9E29-ABDE07DE0715}" destId="{0124D987-7A80-4E6F-AE5E-50206687D465}" srcOrd="1" destOrd="0" parTransId="{D5E619FE-7B28-4D30-B4CE-9AD97DE7754B}" sibTransId="{B80C54F3-15D2-4915-ACD5-B4B7E052DE58}"/>
    <dgm:cxn modelId="{6067228E-9BD7-41C5-B426-18561F6E97EC}" type="presOf" srcId="{0124D987-7A80-4E6F-AE5E-50206687D465}" destId="{26EF0600-9196-47C0-98E5-605DC30FA4D5}" srcOrd="0" destOrd="1" presId="urn:microsoft.com/office/officeart/2005/8/layout/gear1"/>
    <dgm:cxn modelId="{D96EF9BC-CE47-4E02-8BD1-676E9737759A}" type="presOf" srcId="{A50FE504-1104-4E3E-96EE-82E0DF0B2B54}" destId="{8101CAE7-5753-45BB-BC8E-0FD7D012E3FC}" srcOrd="2" destOrd="0" presId="urn:microsoft.com/office/officeart/2005/8/layout/gear1"/>
    <dgm:cxn modelId="{BAB02954-1C37-40F3-9524-EF98FB942A7A}" srcId="{A50FE504-1104-4E3E-96EE-82E0DF0B2B54}" destId="{7D9164FE-20C5-4FED-A8A1-941D6A1A0FC6}" srcOrd="0" destOrd="0" parTransId="{0E0D830D-8C58-47C6-A57E-6CB28D2A4871}" sibTransId="{0CC08AD6-E210-48F6-AB61-D1BE243A5B9A}"/>
    <dgm:cxn modelId="{36E7C8AB-E1FB-4EAD-A93F-12FFBECCE894}" type="presOf" srcId="{9B7A818F-5D3F-409C-9E29-ABDE07DE0715}" destId="{CB98BCD4-332E-4BE0-8D27-DF38710943CF}" srcOrd="1" destOrd="0" presId="urn:microsoft.com/office/officeart/2005/8/layout/gear1"/>
    <dgm:cxn modelId="{E638DC8D-33BA-4A0B-8BE5-0B0B41FB1B6A}" srcId="{571CC073-B4EA-454E-8A5E-FC001A76EABC}" destId="{FF4AB757-4713-47A3-BB7B-067EDDCA996E}" srcOrd="2" destOrd="0" parTransId="{E8726CD3-43E2-4F93-B173-DF634BB69883}" sibTransId="{A5D563C2-43A8-4608-9C63-4628E8D4B277}"/>
    <dgm:cxn modelId="{E8E009DA-AE8E-4A0F-990B-A98A44769124}" type="presOf" srcId="{DD0F9380-7F1B-4FDE-9C8A-132435636D3C}" destId="{26EF0600-9196-47C0-98E5-605DC30FA4D5}" srcOrd="0" destOrd="2" presId="urn:microsoft.com/office/officeart/2005/8/layout/gear1"/>
    <dgm:cxn modelId="{F9525DA4-DF65-4E19-B2D5-50540E962F55}" srcId="{A50FE504-1104-4E3E-96EE-82E0DF0B2B54}" destId="{80BF1BE2-A4A6-4793-9F0A-D53F9A243893}" srcOrd="4" destOrd="0" parTransId="{4212392D-A502-47A8-948B-70DE6629E2DE}" sibTransId="{EEC0FEF4-8642-47AC-A4A6-56BA557A08D9}"/>
    <dgm:cxn modelId="{185ED235-53B9-441B-9F10-2125DDD165C1}" type="presOf" srcId="{FDC1918C-95FB-411A-A706-4C3528F56870}" destId="{8E649EA4-DED8-4E90-A4CC-37AC9C36FCE9}" srcOrd="0" destOrd="0" presId="urn:microsoft.com/office/officeart/2005/8/layout/gear1"/>
    <dgm:cxn modelId="{250FE77E-B845-4C57-A1CC-FCFC2E8A385B}" srcId="{571CC073-B4EA-454E-8A5E-FC001A76EABC}" destId="{9B7A818F-5D3F-409C-9E29-ABDE07DE0715}" srcOrd="0" destOrd="0" parTransId="{40DE1EEE-67DF-4DCB-B47B-38E70EB970DE}" sibTransId="{E4F370DE-48A1-45C7-83C3-BFB86AD09081}"/>
    <dgm:cxn modelId="{564B0289-2A08-442F-83CC-7D3FF3E885D8}" type="presOf" srcId="{A50FE504-1104-4E3E-96EE-82E0DF0B2B54}" destId="{BAF2B7F3-4ED4-45D5-AA15-42E23D37C06E}" srcOrd="1" destOrd="0" presId="urn:microsoft.com/office/officeart/2005/8/layout/gear1"/>
    <dgm:cxn modelId="{C00FCE17-9DB0-4A4D-8CD8-C5F10BDAFFF8}" srcId="{9B7A818F-5D3F-409C-9E29-ABDE07DE0715}" destId="{DD0F9380-7F1B-4FDE-9C8A-132435636D3C}" srcOrd="2" destOrd="0" parTransId="{20999D0F-2FF8-47C7-98CF-002E558B6790}" sibTransId="{C298856F-FBBB-4558-9651-901247383D08}"/>
    <dgm:cxn modelId="{0CCA0B29-9344-469C-A0E9-8A2889C46B5E}" type="presOf" srcId="{FF4AB757-4713-47A3-BB7B-067EDDCA996E}" destId="{27E6C6B7-CE4B-49CD-A3EF-C5C090915757}" srcOrd="0" destOrd="0" presId="urn:microsoft.com/office/officeart/2005/8/layout/gear1"/>
    <dgm:cxn modelId="{1C7CB306-A38B-46B7-B1DD-7D40A50F5AD9}" srcId="{9B7A818F-5D3F-409C-9E29-ABDE07DE0715}" destId="{1E7A08CD-796E-4338-99B0-839F289FCFB6}" srcOrd="3" destOrd="0" parTransId="{504FD497-2244-47F7-8997-1E85435D69B5}" sibTransId="{5F8834E6-107C-4C4A-8F38-48A3CE15E6BD}"/>
    <dgm:cxn modelId="{29EB38A4-94D0-4C86-87A0-D2E81EE72C43}" srcId="{A50FE504-1104-4E3E-96EE-82E0DF0B2B54}" destId="{C88CDECB-EDE2-42A1-AE94-A33923877D8E}" srcOrd="3" destOrd="0" parTransId="{EC304C8D-A63A-4D9B-A1BE-D316FB145D19}" sibTransId="{83B6A9FE-92E0-4CAE-8B2E-D770B5B6CFF8}"/>
    <dgm:cxn modelId="{91672185-113D-464F-A991-B6C02C9B684E}" type="presOf" srcId="{FF4AB757-4713-47A3-BB7B-067EDDCA996E}" destId="{92EF58C8-2887-4489-8F22-57FFE7EC3459}" srcOrd="2" destOrd="0" presId="urn:microsoft.com/office/officeart/2005/8/layout/gear1"/>
    <dgm:cxn modelId="{189FED80-DA2E-4501-9652-84CCB9F5A4C1}" srcId="{A50FE504-1104-4E3E-96EE-82E0DF0B2B54}" destId="{F3861B3F-BF66-4D4B-81DA-32C14F51281D}" srcOrd="1" destOrd="0" parTransId="{FA550013-F177-46D7-80BC-7BC300893607}" sibTransId="{9E7438B2-537E-42A6-BA5F-05765FBA3FCB}"/>
    <dgm:cxn modelId="{CC82C673-7EE1-4350-96B8-67D4A73BA401}" type="presOf" srcId="{BDC34ED5-887C-468E-8EE3-529DD9A202A5}" destId="{8E649EA4-DED8-4E90-A4CC-37AC9C36FCE9}" srcOrd="0" destOrd="2" presId="urn:microsoft.com/office/officeart/2005/8/layout/gear1"/>
    <dgm:cxn modelId="{FDA759DA-95D1-44FA-97A8-5BD0BC71C4BB}" type="presOf" srcId="{6DD56851-7116-4818-AF70-9D68EB2446D0}" destId="{8E649EA4-DED8-4E90-A4CC-37AC9C36FCE9}" srcOrd="0" destOrd="1" presId="urn:microsoft.com/office/officeart/2005/8/layout/gear1"/>
    <dgm:cxn modelId="{92B7BA4D-3975-4017-9309-48F06B1A64D2}" type="presOf" srcId="{1E7A08CD-796E-4338-99B0-839F289FCFB6}" destId="{26EF0600-9196-47C0-98E5-605DC30FA4D5}" srcOrd="0" destOrd="3" presId="urn:microsoft.com/office/officeart/2005/8/layout/gear1"/>
    <dgm:cxn modelId="{1DE9E4E1-CCA5-42EC-B630-2D223694FEC6}" srcId="{FF4AB757-4713-47A3-BB7B-067EDDCA996E}" destId="{BDC34ED5-887C-468E-8EE3-529DD9A202A5}" srcOrd="2" destOrd="0" parTransId="{07DE8B92-8976-478A-A464-69A9E5ED2E2D}" sibTransId="{8025F726-DAE7-41DD-8C71-AFB6D64FC893}"/>
    <dgm:cxn modelId="{B891803D-D4C6-4ADC-9BEE-DEA8D5B06FB8}" srcId="{FF4AB757-4713-47A3-BB7B-067EDDCA996E}" destId="{FDC1918C-95FB-411A-A706-4C3528F56870}" srcOrd="0" destOrd="0" parTransId="{60C73A2F-8AD3-42CE-B383-568E46D706AE}" sibTransId="{630362E8-3077-4F1E-B113-F452A17FC0AC}"/>
    <dgm:cxn modelId="{CBB1D260-8A5E-4EF0-B50B-6AC1A6DADBB5}" type="presOf" srcId="{C0CF5557-C2B1-470F-91FA-73CFA14ED9C4}" destId="{26EF0600-9196-47C0-98E5-605DC30FA4D5}" srcOrd="0" destOrd="0" presId="urn:microsoft.com/office/officeart/2005/8/layout/gear1"/>
    <dgm:cxn modelId="{67E2373C-7DCB-4FF3-8BF4-CD17CC52B0CC}" srcId="{9B7A818F-5D3F-409C-9E29-ABDE07DE0715}" destId="{C0CF5557-C2B1-470F-91FA-73CFA14ED9C4}" srcOrd="0" destOrd="0" parTransId="{B098F21F-A78A-45BB-A2E9-C25E971E32CE}" sibTransId="{1100A71D-FC28-4250-A44C-C4E791A4AC29}"/>
    <dgm:cxn modelId="{17DCA8D6-016B-4187-8673-65C889169427}" type="presOf" srcId="{A50FE504-1104-4E3E-96EE-82E0DF0B2B54}" destId="{7DB20512-D77D-426C-A8B0-FF9AA4F0733F}" srcOrd="0" destOrd="0" presId="urn:microsoft.com/office/officeart/2005/8/layout/gear1"/>
    <dgm:cxn modelId="{3A6835D5-4CC3-4A46-BF5D-744948EF5602}" type="presOf" srcId="{A5D563C2-43A8-4608-9C63-4628E8D4B277}" destId="{F5FFFA7E-3A0F-4BFF-8486-3359B31C434D}" srcOrd="0" destOrd="0" presId="urn:microsoft.com/office/officeart/2005/8/layout/gear1"/>
    <dgm:cxn modelId="{E5CBFF39-64E4-4386-B0E2-AB2AB42077CE}" type="presOf" srcId="{9B7A818F-5D3F-409C-9E29-ABDE07DE0715}" destId="{15956734-8971-4060-8A77-322EF64B3646}" srcOrd="0" destOrd="0" presId="urn:microsoft.com/office/officeart/2005/8/layout/gear1"/>
    <dgm:cxn modelId="{B01B93D1-1163-4627-A310-E9EB742B46D4}" srcId="{A50FE504-1104-4E3E-96EE-82E0DF0B2B54}" destId="{53E8B2FD-6381-4D6A-B846-7CBE61E2FBB9}" srcOrd="2" destOrd="0" parTransId="{A00328DF-5147-4E05-8413-C591528A47CA}" sibTransId="{62871C10-2CEF-4CDC-8556-7924E86EA65D}"/>
    <dgm:cxn modelId="{4F131468-EC67-469B-BC6F-D941F9C796CD}" type="presOf" srcId="{C88CDECB-EDE2-42A1-AE94-A33923877D8E}" destId="{6048E966-8AF5-4D74-BECA-C89D713841E6}" srcOrd="0" destOrd="3" presId="urn:microsoft.com/office/officeart/2005/8/layout/gear1"/>
    <dgm:cxn modelId="{8C8ADD41-0673-41EE-9773-332D7BC8F1AF}" type="presOf" srcId="{F3861B3F-BF66-4D4B-81DA-32C14F51281D}" destId="{6048E966-8AF5-4D74-BECA-C89D713841E6}" srcOrd="0" destOrd="1" presId="urn:microsoft.com/office/officeart/2005/8/layout/gear1"/>
    <dgm:cxn modelId="{7616C8FB-311C-4588-9ACE-2AEED164E9F4}" type="presParOf" srcId="{A5C7FF16-2964-475B-A4EB-363463532EFB}" destId="{15956734-8971-4060-8A77-322EF64B3646}" srcOrd="0" destOrd="0" presId="urn:microsoft.com/office/officeart/2005/8/layout/gear1"/>
    <dgm:cxn modelId="{8C8D24DD-E459-4276-97D8-0626291C9B22}" type="presParOf" srcId="{A5C7FF16-2964-475B-A4EB-363463532EFB}" destId="{CB98BCD4-332E-4BE0-8D27-DF38710943CF}" srcOrd="1" destOrd="0" presId="urn:microsoft.com/office/officeart/2005/8/layout/gear1"/>
    <dgm:cxn modelId="{5A426CA5-BED9-421C-B896-B1E4B7E0E651}" type="presParOf" srcId="{A5C7FF16-2964-475B-A4EB-363463532EFB}" destId="{3B81BBB3-50ED-432F-AC8B-AA8BFBEDD012}" srcOrd="2" destOrd="0" presId="urn:microsoft.com/office/officeart/2005/8/layout/gear1"/>
    <dgm:cxn modelId="{81386AA8-EA5F-462F-A32D-CD0785BA69E9}" type="presParOf" srcId="{A5C7FF16-2964-475B-A4EB-363463532EFB}" destId="{26EF0600-9196-47C0-98E5-605DC30FA4D5}" srcOrd="3" destOrd="0" presId="urn:microsoft.com/office/officeart/2005/8/layout/gear1"/>
    <dgm:cxn modelId="{977CD53A-92F0-4878-8B3F-FC24B84C8E72}" type="presParOf" srcId="{A5C7FF16-2964-475B-A4EB-363463532EFB}" destId="{7DB20512-D77D-426C-A8B0-FF9AA4F0733F}" srcOrd="4" destOrd="0" presId="urn:microsoft.com/office/officeart/2005/8/layout/gear1"/>
    <dgm:cxn modelId="{4358FF30-87CA-4F32-ACA8-30842C833BDE}" type="presParOf" srcId="{A5C7FF16-2964-475B-A4EB-363463532EFB}" destId="{BAF2B7F3-4ED4-45D5-AA15-42E23D37C06E}" srcOrd="5" destOrd="0" presId="urn:microsoft.com/office/officeart/2005/8/layout/gear1"/>
    <dgm:cxn modelId="{2C8F5C70-137F-4BF2-B38A-671F0E50DD4C}" type="presParOf" srcId="{A5C7FF16-2964-475B-A4EB-363463532EFB}" destId="{8101CAE7-5753-45BB-BC8E-0FD7D012E3FC}" srcOrd="6" destOrd="0" presId="urn:microsoft.com/office/officeart/2005/8/layout/gear1"/>
    <dgm:cxn modelId="{30BF1622-0869-4636-8171-CE33B12A58F5}" type="presParOf" srcId="{A5C7FF16-2964-475B-A4EB-363463532EFB}" destId="{6048E966-8AF5-4D74-BECA-C89D713841E6}" srcOrd="7" destOrd="0" presId="urn:microsoft.com/office/officeart/2005/8/layout/gear1"/>
    <dgm:cxn modelId="{14ECE34C-E29F-431C-A142-9F2CFA5F606D}" type="presParOf" srcId="{A5C7FF16-2964-475B-A4EB-363463532EFB}" destId="{27E6C6B7-CE4B-49CD-A3EF-C5C090915757}" srcOrd="8" destOrd="0" presId="urn:microsoft.com/office/officeart/2005/8/layout/gear1"/>
    <dgm:cxn modelId="{2893BADA-EC85-4646-B937-46E0886906B5}" type="presParOf" srcId="{A5C7FF16-2964-475B-A4EB-363463532EFB}" destId="{1E5224C9-0591-4009-AFF8-8B28F457BB85}" srcOrd="9" destOrd="0" presId="urn:microsoft.com/office/officeart/2005/8/layout/gear1"/>
    <dgm:cxn modelId="{AC6A1A1B-7A92-45E6-89CE-B7FDE6B02369}" type="presParOf" srcId="{A5C7FF16-2964-475B-A4EB-363463532EFB}" destId="{92EF58C8-2887-4489-8F22-57FFE7EC3459}" srcOrd="10" destOrd="0" presId="urn:microsoft.com/office/officeart/2005/8/layout/gear1"/>
    <dgm:cxn modelId="{4D1A1EBC-3CE8-4673-B153-26AB276A9765}" type="presParOf" srcId="{A5C7FF16-2964-475B-A4EB-363463532EFB}" destId="{9CB90C72-736D-484E-8028-BCA11B466390}" srcOrd="11" destOrd="0" presId="urn:microsoft.com/office/officeart/2005/8/layout/gear1"/>
    <dgm:cxn modelId="{9AEDD069-F658-4171-9F72-FA019E4F6378}" type="presParOf" srcId="{A5C7FF16-2964-475B-A4EB-363463532EFB}" destId="{8E649EA4-DED8-4E90-A4CC-37AC9C36FCE9}" srcOrd="12" destOrd="0" presId="urn:microsoft.com/office/officeart/2005/8/layout/gear1"/>
    <dgm:cxn modelId="{27E2D738-CD64-47B9-BD99-BEA0DACEF679}" type="presParOf" srcId="{A5C7FF16-2964-475B-A4EB-363463532EFB}" destId="{E0A5D0BE-B61D-4E35-86D1-CBBFACE3784E}" srcOrd="13" destOrd="0" presId="urn:microsoft.com/office/officeart/2005/8/layout/gear1"/>
    <dgm:cxn modelId="{B922975D-AB9D-4584-AB7D-B1A0146EDD89}" type="presParOf" srcId="{A5C7FF16-2964-475B-A4EB-363463532EFB}" destId="{9A97F835-F55A-4F8E-B807-A75468149F48}" srcOrd="14" destOrd="0" presId="urn:microsoft.com/office/officeart/2005/8/layout/gear1"/>
    <dgm:cxn modelId="{EDA8B743-0809-4482-AE1C-D2A28FAD383C}" type="presParOf" srcId="{A5C7FF16-2964-475B-A4EB-363463532EFB}" destId="{F5FFFA7E-3A0F-4BFF-8486-3359B31C434D}" srcOrd="15"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1CC073-B4EA-454E-8A5E-FC001A76EA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89C3383-A31A-4071-A1CC-AC965B6CAD90}">
      <dgm:prSet/>
      <dgm:spPr/>
      <dgm:t>
        <a:bodyPr/>
        <a:lstStyle/>
        <a:p>
          <a:r>
            <a:rPr lang="en-US" dirty="0" smtClean="0"/>
            <a:t>Enhancement in text connector for Airbus</a:t>
          </a:r>
        </a:p>
      </dgm:t>
    </dgm:pt>
    <dgm:pt modelId="{A971E9DD-1B41-484B-8132-5FD3B731BF44}" type="parTrans" cxnId="{171ED5E6-5018-4ED3-9E17-CE7225080F54}">
      <dgm:prSet/>
      <dgm:spPr/>
      <dgm:t>
        <a:bodyPr/>
        <a:lstStyle/>
        <a:p>
          <a:endParaRPr lang="en-US"/>
        </a:p>
      </dgm:t>
    </dgm:pt>
    <dgm:pt modelId="{FD505B0F-1EC5-4790-92EF-E19A479B20F4}" type="sibTrans" cxnId="{171ED5E6-5018-4ED3-9E17-CE7225080F54}">
      <dgm:prSet/>
      <dgm:spPr/>
      <dgm:t>
        <a:bodyPr/>
        <a:lstStyle/>
        <a:p>
          <a:endParaRPr lang="en-US"/>
        </a:p>
      </dgm:t>
    </dgm:pt>
    <dgm:pt modelId="{7D55703B-1614-4B68-B5D5-344B30281B45}">
      <dgm:prSet/>
      <dgm:spPr/>
      <dgm:t>
        <a:bodyPr/>
        <a:lstStyle/>
        <a:p>
          <a:r>
            <a:rPr lang="en-US" dirty="0" smtClean="0"/>
            <a:t>Collaboration/Participation of </a:t>
          </a:r>
          <a:r>
            <a:rPr lang="en-US" dirty="0" smtClean="0"/>
            <a:t>F</a:t>
          </a:r>
          <a:r>
            <a:rPr lang="tr-TR" dirty="0" smtClean="0"/>
            <a:t>ord</a:t>
          </a:r>
          <a:r>
            <a:rPr lang="en-US" dirty="0" smtClean="0"/>
            <a:t>-</a:t>
          </a:r>
          <a:r>
            <a:rPr lang="en-US" dirty="0" err="1" smtClean="0"/>
            <a:t>Otosan</a:t>
          </a:r>
          <a:endParaRPr lang="en-US" dirty="0" smtClean="0"/>
        </a:p>
      </dgm:t>
    </dgm:pt>
    <dgm:pt modelId="{F28A3CED-CD89-43D6-BFE3-A5CA91C5FCA5}" type="parTrans" cxnId="{F76FD0B8-DEE0-48E9-A95C-84F59BF2F9E4}">
      <dgm:prSet/>
      <dgm:spPr/>
      <dgm:t>
        <a:bodyPr/>
        <a:lstStyle/>
        <a:p>
          <a:endParaRPr lang="en-US"/>
        </a:p>
      </dgm:t>
    </dgm:pt>
    <dgm:pt modelId="{301799E0-E8D5-4B47-9F9E-AAE425448037}" type="sibTrans" cxnId="{F76FD0B8-DEE0-48E9-A95C-84F59BF2F9E4}">
      <dgm:prSet/>
      <dgm:spPr/>
      <dgm:t>
        <a:bodyPr/>
        <a:lstStyle/>
        <a:p>
          <a:endParaRPr lang="en-US"/>
        </a:p>
      </dgm:t>
    </dgm:pt>
    <dgm:pt modelId="{9DD9BD77-7327-40DD-BBBF-737D9B19A2C0}">
      <dgm:prSet/>
      <dgm:spPr/>
      <dgm:t>
        <a:bodyPr/>
        <a:lstStyle/>
        <a:p>
          <a:r>
            <a:rPr lang="en-US" dirty="0" smtClean="0"/>
            <a:t>Collaboration between </a:t>
          </a:r>
          <a:r>
            <a:rPr lang="en-US" dirty="0" err="1" smtClean="0"/>
            <a:t>Obeo</a:t>
          </a:r>
          <a:r>
            <a:rPr lang="en-US" dirty="0" smtClean="0"/>
            <a:t> and Airbus</a:t>
          </a:r>
        </a:p>
      </dgm:t>
    </dgm:pt>
    <dgm:pt modelId="{A21E9918-14D0-4C8F-82D2-F464D56A935C}" type="parTrans" cxnId="{DC143FFC-D211-4408-910E-F3456A2F51C8}">
      <dgm:prSet/>
      <dgm:spPr/>
      <dgm:t>
        <a:bodyPr/>
        <a:lstStyle/>
        <a:p>
          <a:endParaRPr lang="en-US"/>
        </a:p>
      </dgm:t>
    </dgm:pt>
    <dgm:pt modelId="{66F718B5-A389-4C97-849A-0B5B18A463E1}" type="sibTrans" cxnId="{DC143FFC-D211-4408-910E-F3456A2F51C8}">
      <dgm:prSet/>
      <dgm:spPr/>
      <dgm:t>
        <a:bodyPr/>
        <a:lstStyle/>
        <a:p>
          <a:endParaRPr lang="en-US"/>
        </a:p>
      </dgm:t>
    </dgm:pt>
    <dgm:pt modelId="{6B764C45-94C5-42BC-A9B6-1D50976F6CC1}">
      <dgm:prSet/>
      <dgm:spPr/>
      <dgm:t>
        <a:bodyPr/>
        <a:lstStyle/>
        <a:p>
          <a:r>
            <a:rPr lang="en-US" dirty="0" smtClean="0"/>
            <a:t>Expertise on document extraction</a:t>
          </a:r>
        </a:p>
      </dgm:t>
    </dgm:pt>
    <dgm:pt modelId="{CE9AB776-61E8-4C2D-A74F-A9E6FB9FCC3B}" type="parTrans" cxnId="{E7DC138E-5A8F-4CBB-A339-F5D4372498BC}">
      <dgm:prSet/>
      <dgm:spPr/>
      <dgm:t>
        <a:bodyPr/>
        <a:lstStyle/>
        <a:p>
          <a:endParaRPr lang="en-US"/>
        </a:p>
      </dgm:t>
    </dgm:pt>
    <dgm:pt modelId="{F51F01D4-05CE-439E-9745-2F766B54FE72}" type="sibTrans" cxnId="{E7DC138E-5A8F-4CBB-A339-F5D4372498BC}">
      <dgm:prSet/>
      <dgm:spPr/>
      <dgm:t>
        <a:bodyPr/>
        <a:lstStyle/>
        <a:p>
          <a:endParaRPr lang="en-US"/>
        </a:p>
      </dgm:t>
    </dgm:pt>
    <dgm:pt modelId="{9AB93A20-DA39-4C28-9FAC-5A279156A3D1}">
      <dgm:prSet/>
      <dgm:spPr/>
      <dgm:t>
        <a:bodyPr/>
        <a:lstStyle/>
        <a:p>
          <a:r>
            <a:rPr lang="en-US" dirty="0" smtClean="0"/>
            <a:t>Syntactical parsing of SIDP rules based on templates</a:t>
          </a:r>
        </a:p>
      </dgm:t>
    </dgm:pt>
    <dgm:pt modelId="{0A26D8C3-9A81-41DB-B4E2-60ACF668FF29}" type="parTrans" cxnId="{02396DD4-CD0C-4145-9862-1CD2191EA4F5}">
      <dgm:prSet/>
      <dgm:spPr/>
      <dgm:t>
        <a:bodyPr/>
        <a:lstStyle/>
        <a:p>
          <a:endParaRPr lang="en-US"/>
        </a:p>
      </dgm:t>
    </dgm:pt>
    <dgm:pt modelId="{0DF48AE8-95CE-41A4-8A60-38F4EE595862}" type="sibTrans" cxnId="{02396DD4-CD0C-4145-9862-1CD2191EA4F5}">
      <dgm:prSet/>
      <dgm:spPr/>
      <dgm:t>
        <a:bodyPr/>
        <a:lstStyle/>
        <a:p>
          <a:endParaRPr lang="en-US"/>
        </a:p>
      </dgm:t>
    </dgm:pt>
    <dgm:pt modelId="{E8630CBB-EC54-433C-8399-ED98D79143A3}">
      <dgm:prSet/>
      <dgm:spPr/>
      <dgm:t>
        <a:bodyPr/>
        <a:lstStyle/>
        <a:p>
          <a:r>
            <a:rPr lang="en-US" dirty="0" smtClean="0"/>
            <a:t>Long term support – semantic parsing and traceability for Product Life Cycle documents</a:t>
          </a:r>
        </a:p>
      </dgm:t>
    </dgm:pt>
    <dgm:pt modelId="{D5C39109-38E0-41AB-88C0-69AF2AF9CFF5}" type="parTrans" cxnId="{58C3DD30-7C15-418A-B759-9F6C912A5927}">
      <dgm:prSet/>
      <dgm:spPr/>
      <dgm:t>
        <a:bodyPr/>
        <a:lstStyle/>
        <a:p>
          <a:endParaRPr lang="en-US"/>
        </a:p>
      </dgm:t>
    </dgm:pt>
    <dgm:pt modelId="{B95F7EB8-BACC-4D29-A68B-FF29B38F25FE}" type="sibTrans" cxnId="{58C3DD30-7C15-418A-B759-9F6C912A5927}">
      <dgm:prSet/>
      <dgm:spPr/>
      <dgm:t>
        <a:bodyPr/>
        <a:lstStyle/>
        <a:p>
          <a:endParaRPr lang="en-US"/>
        </a:p>
      </dgm:t>
    </dgm:pt>
    <dgm:pt modelId="{770C0B20-93E7-431B-92D1-ABB626C6B481}">
      <dgm:prSet/>
      <dgm:spPr/>
      <dgm:t>
        <a:bodyPr/>
        <a:lstStyle/>
        <a:p>
          <a:r>
            <a:rPr lang="en-US" dirty="0" smtClean="0"/>
            <a:t>Discussions on topics related to the </a:t>
          </a:r>
          <a:r>
            <a:rPr lang="en-US" dirty="0" err="1" smtClean="0"/>
            <a:t>ModelWriter</a:t>
          </a:r>
          <a:r>
            <a:rPr lang="en-US" dirty="0" smtClean="0"/>
            <a:t> scope</a:t>
          </a:r>
        </a:p>
      </dgm:t>
    </dgm:pt>
    <dgm:pt modelId="{F22E359D-EE34-4E50-923F-7DF1D2F7A07F}" type="parTrans" cxnId="{C2127C05-3271-4204-98D6-E6AB6D04988A}">
      <dgm:prSet/>
      <dgm:spPr/>
      <dgm:t>
        <a:bodyPr/>
        <a:lstStyle/>
        <a:p>
          <a:endParaRPr lang="en-US"/>
        </a:p>
      </dgm:t>
    </dgm:pt>
    <dgm:pt modelId="{4FE94281-968B-4799-9F26-D59CA941E070}" type="sibTrans" cxnId="{C2127C05-3271-4204-98D6-E6AB6D04988A}">
      <dgm:prSet/>
      <dgm:spPr/>
      <dgm:t>
        <a:bodyPr/>
        <a:lstStyle/>
        <a:p>
          <a:endParaRPr lang="en-US"/>
        </a:p>
      </dgm:t>
    </dgm:pt>
    <dgm:pt modelId="{21C9501C-C5CD-4868-B479-8AE1EA35AA5F}">
      <dgm:prSet/>
      <dgm:spPr/>
      <dgm:t>
        <a:bodyPr/>
        <a:lstStyle/>
        <a:p>
          <a:r>
            <a:rPr lang="en-US" dirty="0" smtClean="0"/>
            <a:t>Improve expertise on information extraction for reverse engineering purpose</a:t>
          </a:r>
        </a:p>
      </dgm:t>
    </dgm:pt>
    <dgm:pt modelId="{A44F4984-2EEA-4B3A-B6F3-775A00CE1275}" type="parTrans" cxnId="{B56948DA-07D9-49AC-A6EE-17919ED834C1}">
      <dgm:prSet/>
      <dgm:spPr/>
      <dgm:t>
        <a:bodyPr/>
        <a:lstStyle/>
        <a:p>
          <a:endParaRPr lang="en-US"/>
        </a:p>
      </dgm:t>
    </dgm:pt>
    <dgm:pt modelId="{E47DAEE1-32EC-446E-8D0B-D2AF0372388B}" type="sibTrans" cxnId="{B56948DA-07D9-49AC-A6EE-17919ED834C1}">
      <dgm:prSet/>
      <dgm:spPr/>
      <dgm:t>
        <a:bodyPr/>
        <a:lstStyle/>
        <a:p>
          <a:endParaRPr lang="en-US"/>
        </a:p>
      </dgm:t>
    </dgm:pt>
    <dgm:pt modelId="{622BF607-C170-439F-9AD2-8C51A0D7909E}" type="pres">
      <dgm:prSet presAssocID="{571CC073-B4EA-454E-8A5E-FC001A76EABC}" presName="linear" presStyleCnt="0">
        <dgm:presLayoutVars>
          <dgm:animLvl val="lvl"/>
          <dgm:resizeHandles val="exact"/>
        </dgm:presLayoutVars>
      </dgm:prSet>
      <dgm:spPr/>
      <dgm:t>
        <a:bodyPr/>
        <a:lstStyle/>
        <a:p>
          <a:endParaRPr lang="en-US"/>
        </a:p>
      </dgm:t>
    </dgm:pt>
    <dgm:pt modelId="{20226CF1-7FF2-444D-90DE-E68BCD6654F1}" type="pres">
      <dgm:prSet presAssocID="{489C3383-A31A-4071-A1CC-AC965B6CAD90}" presName="parentText" presStyleLbl="node1" presStyleIdx="0" presStyleCnt="4">
        <dgm:presLayoutVars>
          <dgm:chMax val="0"/>
          <dgm:bulletEnabled val="1"/>
        </dgm:presLayoutVars>
      </dgm:prSet>
      <dgm:spPr/>
      <dgm:t>
        <a:bodyPr/>
        <a:lstStyle/>
        <a:p>
          <a:endParaRPr lang="en-US"/>
        </a:p>
      </dgm:t>
    </dgm:pt>
    <dgm:pt modelId="{C8085D7B-5C4E-4301-8C62-4F4ECC5BC153}" type="pres">
      <dgm:prSet presAssocID="{489C3383-A31A-4071-A1CC-AC965B6CAD90}" presName="childText" presStyleLbl="revTx" presStyleIdx="0" presStyleCnt="4">
        <dgm:presLayoutVars>
          <dgm:bulletEnabled val="1"/>
        </dgm:presLayoutVars>
      </dgm:prSet>
      <dgm:spPr/>
      <dgm:t>
        <a:bodyPr/>
        <a:lstStyle/>
        <a:p>
          <a:endParaRPr lang="en-US"/>
        </a:p>
      </dgm:t>
    </dgm:pt>
    <dgm:pt modelId="{D2622F9A-E27F-4EC5-909F-1A94594EB71C}" type="pres">
      <dgm:prSet presAssocID="{7D55703B-1614-4B68-B5D5-344B30281B45}" presName="parentText" presStyleLbl="node1" presStyleIdx="1" presStyleCnt="4">
        <dgm:presLayoutVars>
          <dgm:chMax val="0"/>
          <dgm:bulletEnabled val="1"/>
        </dgm:presLayoutVars>
      </dgm:prSet>
      <dgm:spPr/>
      <dgm:t>
        <a:bodyPr/>
        <a:lstStyle/>
        <a:p>
          <a:endParaRPr lang="en-US"/>
        </a:p>
      </dgm:t>
    </dgm:pt>
    <dgm:pt modelId="{64434F73-78EB-4F6D-94FC-79E8F493E32A}" type="pres">
      <dgm:prSet presAssocID="{7D55703B-1614-4B68-B5D5-344B30281B45}" presName="childText" presStyleLbl="revTx" presStyleIdx="1" presStyleCnt="4">
        <dgm:presLayoutVars>
          <dgm:bulletEnabled val="1"/>
        </dgm:presLayoutVars>
      </dgm:prSet>
      <dgm:spPr/>
      <dgm:t>
        <a:bodyPr/>
        <a:lstStyle/>
        <a:p>
          <a:endParaRPr lang="en-US"/>
        </a:p>
      </dgm:t>
    </dgm:pt>
    <dgm:pt modelId="{273FDE8C-8452-4E9C-A1C9-60D351E48017}" type="pres">
      <dgm:prSet presAssocID="{9DD9BD77-7327-40DD-BBBF-737D9B19A2C0}" presName="parentText" presStyleLbl="node1" presStyleIdx="2" presStyleCnt="4">
        <dgm:presLayoutVars>
          <dgm:chMax val="0"/>
          <dgm:bulletEnabled val="1"/>
        </dgm:presLayoutVars>
      </dgm:prSet>
      <dgm:spPr/>
      <dgm:t>
        <a:bodyPr/>
        <a:lstStyle/>
        <a:p>
          <a:endParaRPr lang="en-US"/>
        </a:p>
      </dgm:t>
    </dgm:pt>
    <dgm:pt modelId="{C087508F-A289-4661-AB98-BF42355143CE}" type="pres">
      <dgm:prSet presAssocID="{9DD9BD77-7327-40DD-BBBF-737D9B19A2C0}" presName="childText" presStyleLbl="revTx" presStyleIdx="2" presStyleCnt="4">
        <dgm:presLayoutVars>
          <dgm:bulletEnabled val="1"/>
        </dgm:presLayoutVars>
      </dgm:prSet>
      <dgm:spPr/>
      <dgm:t>
        <a:bodyPr/>
        <a:lstStyle/>
        <a:p>
          <a:endParaRPr lang="en-US"/>
        </a:p>
      </dgm:t>
    </dgm:pt>
    <dgm:pt modelId="{6DD74BDF-8777-405B-8BB0-6D1EB33735AA}" type="pres">
      <dgm:prSet presAssocID="{6B764C45-94C5-42BC-A9B6-1D50976F6CC1}" presName="parentText" presStyleLbl="node1" presStyleIdx="3" presStyleCnt="4">
        <dgm:presLayoutVars>
          <dgm:chMax val="0"/>
          <dgm:bulletEnabled val="1"/>
        </dgm:presLayoutVars>
      </dgm:prSet>
      <dgm:spPr/>
      <dgm:t>
        <a:bodyPr/>
        <a:lstStyle/>
        <a:p>
          <a:endParaRPr lang="en-US"/>
        </a:p>
      </dgm:t>
    </dgm:pt>
    <dgm:pt modelId="{ACF4CCEB-3A0C-46AC-BF3A-C55CF83F662E}" type="pres">
      <dgm:prSet presAssocID="{6B764C45-94C5-42BC-A9B6-1D50976F6CC1}" presName="childText" presStyleLbl="revTx" presStyleIdx="3" presStyleCnt="4">
        <dgm:presLayoutVars>
          <dgm:bulletEnabled val="1"/>
        </dgm:presLayoutVars>
      </dgm:prSet>
      <dgm:spPr/>
      <dgm:t>
        <a:bodyPr/>
        <a:lstStyle/>
        <a:p>
          <a:endParaRPr lang="en-US"/>
        </a:p>
      </dgm:t>
    </dgm:pt>
  </dgm:ptLst>
  <dgm:cxnLst>
    <dgm:cxn modelId="{8210CDBA-52E4-46D0-8A5F-0E3433E89703}" type="presOf" srcId="{9AB93A20-DA39-4C28-9FAC-5A279156A3D1}" destId="{C8085D7B-5C4E-4301-8C62-4F4ECC5BC153}" srcOrd="0" destOrd="0" presId="urn:microsoft.com/office/officeart/2005/8/layout/vList2"/>
    <dgm:cxn modelId="{781ACF1C-9D7C-4709-926E-D9FDF7562601}" type="presOf" srcId="{21C9501C-C5CD-4868-B479-8AE1EA35AA5F}" destId="{ACF4CCEB-3A0C-46AC-BF3A-C55CF83F662E}" srcOrd="0" destOrd="0" presId="urn:microsoft.com/office/officeart/2005/8/layout/vList2"/>
    <dgm:cxn modelId="{C93003B5-31F8-453D-A9E0-903E91565BD7}" type="presOf" srcId="{9DD9BD77-7327-40DD-BBBF-737D9B19A2C0}" destId="{273FDE8C-8452-4E9C-A1C9-60D351E48017}" srcOrd="0" destOrd="0" presId="urn:microsoft.com/office/officeart/2005/8/layout/vList2"/>
    <dgm:cxn modelId="{D188D4EE-AD3E-4833-8BF6-8D25572933DE}" type="presOf" srcId="{489C3383-A31A-4071-A1CC-AC965B6CAD90}" destId="{20226CF1-7FF2-444D-90DE-E68BCD6654F1}" srcOrd="0" destOrd="0" presId="urn:microsoft.com/office/officeart/2005/8/layout/vList2"/>
    <dgm:cxn modelId="{2B69C989-573C-4962-B67F-DA9FF8007F48}" type="presOf" srcId="{E8630CBB-EC54-433C-8399-ED98D79143A3}" destId="{64434F73-78EB-4F6D-94FC-79E8F493E32A}" srcOrd="0" destOrd="0" presId="urn:microsoft.com/office/officeart/2005/8/layout/vList2"/>
    <dgm:cxn modelId="{58C3DD30-7C15-418A-B759-9F6C912A5927}" srcId="{7D55703B-1614-4B68-B5D5-344B30281B45}" destId="{E8630CBB-EC54-433C-8399-ED98D79143A3}" srcOrd="0" destOrd="0" parTransId="{D5C39109-38E0-41AB-88C0-69AF2AF9CFF5}" sibTransId="{B95F7EB8-BACC-4D29-A68B-FF29B38F25FE}"/>
    <dgm:cxn modelId="{02396DD4-CD0C-4145-9862-1CD2191EA4F5}" srcId="{489C3383-A31A-4071-A1CC-AC965B6CAD90}" destId="{9AB93A20-DA39-4C28-9FAC-5A279156A3D1}" srcOrd="0" destOrd="0" parTransId="{0A26D8C3-9A81-41DB-B4E2-60ACF668FF29}" sibTransId="{0DF48AE8-95CE-41A4-8A60-38F4EE595862}"/>
    <dgm:cxn modelId="{B56948DA-07D9-49AC-A6EE-17919ED834C1}" srcId="{6B764C45-94C5-42BC-A9B6-1D50976F6CC1}" destId="{21C9501C-C5CD-4868-B479-8AE1EA35AA5F}" srcOrd="0" destOrd="0" parTransId="{A44F4984-2EEA-4B3A-B6F3-775A00CE1275}" sibTransId="{E47DAEE1-32EC-446E-8D0B-D2AF0372388B}"/>
    <dgm:cxn modelId="{3F57199D-DEDD-4B43-AA57-1513622D9AC8}" type="presOf" srcId="{7D55703B-1614-4B68-B5D5-344B30281B45}" destId="{D2622F9A-E27F-4EC5-909F-1A94594EB71C}" srcOrd="0" destOrd="0" presId="urn:microsoft.com/office/officeart/2005/8/layout/vList2"/>
    <dgm:cxn modelId="{DC143FFC-D211-4408-910E-F3456A2F51C8}" srcId="{571CC073-B4EA-454E-8A5E-FC001A76EABC}" destId="{9DD9BD77-7327-40DD-BBBF-737D9B19A2C0}" srcOrd="2" destOrd="0" parTransId="{A21E9918-14D0-4C8F-82D2-F464D56A935C}" sibTransId="{66F718B5-A389-4C97-849A-0B5B18A463E1}"/>
    <dgm:cxn modelId="{E2279C43-5A48-4C3D-BC3A-BC810F109B63}" type="presOf" srcId="{571CC073-B4EA-454E-8A5E-FC001A76EABC}" destId="{622BF607-C170-439F-9AD2-8C51A0D7909E}" srcOrd="0" destOrd="0" presId="urn:microsoft.com/office/officeart/2005/8/layout/vList2"/>
    <dgm:cxn modelId="{E7DC138E-5A8F-4CBB-A339-F5D4372498BC}" srcId="{571CC073-B4EA-454E-8A5E-FC001A76EABC}" destId="{6B764C45-94C5-42BC-A9B6-1D50976F6CC1}" srcOrd="3" destOrd="0" parTransId="{CE9AB776-61E8-4C2D-A74F-A9E6FB9FCC3B}" sibTransId="{F51F01D4-05CE-439E-9745-2F766B54FE72}"/>
    <dgm:cxn modelId="{C2127C05-3271-4204-98D6-E6AB6D04988A}" srcId="{9DD9BD77-7327-40DD-BBBF-737D9B19A2C0}" destId="{770C0B20-93E7-431B-92D1-ABB626C6B481}" srcOrd="0" destOrd="0" parTransId="{F22E359D-EE34-4E50-923F-7DF1D2F7A07F}" sibTransId="{4FE94281-968B-4799-9F26-D59CA941E070}"/>
    <dgm:cxn modelId="{A015A238-FBCD-4DAD-A0AE-77579AD05682}" type="presOf" srcId="{6B764C45-94C5-42BC-A9B6-1D50976F6CC1}" destId="{6DD74BDF-8777-405B-8BB0-6D1EB33735AA}" srcOrd="0" destOrd="0" presId="urn:microsoft.com/office/officeart/2005/8/layout/vList2"/>
    <dgm:cxn modelId="{171ED5E6-5018-4ED3-9E17-CE7225080F54}" srcId="{571CC073-B4EA-454E-8A5E-FC001A76EABC}" destId="{489C3383-A31A-4071-A1CC-AC965B6CAD90}" srcOrd="0" destOrd="0" parTransId="{A971E9DD-1B41-484B-8132-5FD3B731BF44}" sibTransId="{FD505B0F-1EC5-4790-92EF-E19A479B20F4}"/>
    <dgm:cxn modelId="{02616BB9-FE46-4522-884B-293BC057D419}" type="presOf" srcId="{770C0B20-93E7-431B-92D1-ABB626C6B481}" destId="{C087508F-A289-4661-AB98-BF42355143CE}" srcOrd="0" destOrd="0" presId="urn:microsoft.com/office/officeart/2005/8/layout/vList2"/>
    <dgm:cxn modelId="{F76FD0B8-DEE0-48E9-A95C-84F59BF2F9E4}" srcId="{571CC073-B4EA-454E-8A5E-FC001A76EABC}" destId="{7D55703B-1614-4B68-B5D5-344B30281B45}" srcOrd="1" destOrd="0" parTransId="{F28A3CED-CD89-43D6-BFE3-A5CA91C5FCA5}" sibTransId="{301799E0-E8D5-4B47-9F9E-AAE425448037}"/>
    <dgm:cxn modelId="{884844F4-5CC9-4BCC-A509-6007D82952D2}" type="presParOf" srcId="{622BF607-C170-439F-9AD2-8C51A0D7909E}" destId="{20226CF1-7FF2-444D-90DE-E68BCD6654F1}" srcOrd="0" destOrd="0" presId="urn:microsoft.com/office/officeart/2005/8/layout/vList2"/>
    <dgm:cxn modelId="{4112CF7D-4579-4F93-A5E9-FAE519D3155F}" type="presParOf" srcId="{622BF607-C170-439F-9AD2-8C51A0D7909E}" destId="{C8085D7B-5C4E-4301-8C62-4F4ECC5BC153}" srcOrd="1" destOrd="0" presId="urn:microsoft.com/office/officeart/2005/8/layout/vList2"/>
    <dgm:cxn modelId="{873D97F6-F96F-4633-A964-A3EF26F49632}" type="presParOf" srcId="{622BF607-C170-439F-9AD2-8C51A0D7909E}" destId="{D2622F9A-E27F-4EC5-909F-1A94594EB71C}" srcOrd="2" destOrd="0" presId="urn:microsoft.com/office/officeart/2005/8/layout/vList2"/>
    <dgm:cxn modelId="{71DAFCD9-8C9E-4808-BE68-98D2DB36D079}" type="presParOf" srcId="{622BF607-C170-439F-9AD2-8C51A0D7909E}" destId="{64434F73-78EB-4F6D-94FC-79E8F493E32A}" srcOrd="3" destOrd="0" presId="urn:microsoft.com/office/officeart/2005/8/layout/vList2"/>
    <dgm:cxn modelId="{C2675455-FFA4-4245-B399-88BDE9697924}" type="presParOf" srcId="{622BF607-C170-439F-9AD2-8C51A0D7909E}" destId="{273FDE8C-8452-4E9C-A1C9-60D351E48017}" srcOrd="4" destOrd="0" presId="urn:microsoft.com/office/officeart/2005/8/layout/vList2"/>
    <dgm:cxn modelId="{E7242775-2ADE-464D-8F44-94AE8A63A62E}" type="presParOf" srcId="{622BF607-C170-439F-9AD2-8C51A0D7909E}" destId="{C087508F-A289-4661-AB98-BF42355143CE}" srcOrd="5" destOrd="0" presId="urn:microsoft.com/office/officeart/2005/8/layout/vList2"/>
    <dgm:cxn modelId="{F8CF3423-F211-4B18-BCF6-198A4A44DCD1}" type="presParOf" srcId="{622BF607-C170-439F-9AD2-8C51A0D7909E}" destId="{6DD74BDF-8777-405B-8BB0-6D1EB33735AA}" srcOrd="6" destOrd="0" presId="urn:microsoft.com/office/officeart/2005/8/layout/vList2"/>
    <dgm:cxn modelId="{443EF4E2-E3BE-49AF-AD48-315C33E67480}" type="presParOf" srcId="{622BF607-C170-439F-9AD2-8C51A0D7909E}" destId="{ACF4CCEB-3A0C-46AC-BF3A-C55CF83F66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bg2">
                  <a:lumMod val="50000"/>
                </a:schemeClr>
              </a:solidFill>
            </a:rPr>
            <a:t>Customized Form</a:t>
          </a:r>
          <a:endParaRPr lang="tr-TR" dirty="0">
            <a:solidFill>
              <a:schemeClr val="bg2">
                <a:lumMod val="50000"/>
              </a:schemeClr>
            </a:solidFill>
          </a:endParaRPr>
        </a:p>
      </dgm:t>
    </dgm:pt>
    <dgm:pt modelId="{AD8AB044-549D-4DC8-A1D6-C208102AC58F}" type="parTrans" cxnId="{B3004173-4A44-4F82-AF64-B5E5568FE1E3}">
      <dgm:prSet/>
      <dgm:spPr/>
      <dgm:t>
        <a:bodyPr/>
        <a:lstStyle/>
        <a:p>
          <a:endParaRPr lang="tr-TR">
            <a:solidFill>
              <a:schemeClr val="bg2">
                <a:lumMod val="50000"/>
              </a:schemeClr>
            </a:solidFill>
          </a:endParaRPr>
        </a:p>
      </dgm:t>
    </dgm:pt>
    <dgm:pt modelId="{605ABB23-4968-4316-8A3E-F11FBABCEF06}" type="sibTrans" cxnId="{B3004173-4A44-4F82-AF64-B5E5568FE1E3}">
      <dgm:prSet/>
      <dgm:spPr/>
      <dgm:t>
        <a:bodyPr/>
        <a:lstStyle/>
        <a:p>
          <a:endParaRPr lang="tr-TR">
            <a:solidFill>
              <a:schemeClr val="bg2">
                <a:lumMod val="50000"/>
              </a:schemeClr>
            </a:solidFill>
          </a:endParaRPr>
        </a:p>
      </dgm:t>
    </dgm:pt>
    <dgm:pt modelId="{31D4C092-1583-41E2-B78E-1259B9562CA7}">
      <dgm:prSet/>
      <dgm:spPr/>
      <dgm:t>
        <a:bodyPr/>
        <a:lstStyle/>
        <a:p>
          <a:pPr rtl="0"/>
          <a:r>
            <a:rPr lang="en-US" smtClean="0">
              <a:solidFill>
                <a:schemeClr val="bg2">
                  <a:lumMod val="50000"/>
                </a:schemeClr>
              </a:solidFill>
            </a:rPr>
            <a:t>Attributes</a:t>
          </a:r>
          <a:endParaRPr lang="en-US" dirty="0">
            <a:solidFill>
              <a:schemeClr val="bg2">
                <a:lumMod val="50000"/>
              </a:schemeClr>
            </a:solidFill>
          </a:endParaRPr>
        </a:p>
      </dgm:t>
    </dgm:pt>
    <dgm:pt modelId="{987373BF-4366-471E-BB9F-B3D3FCB44280}" type="parTrans" cxnId="{7BA76973-10A4-46FD-9739-8422C1519217}">
      <dgm:prSet/>
      <dgm:spPr/>
      <dgm:t>
        <a:bodyPr/>
        <a:lstStyle/>
        <a:p>
          <a:endParaRPr lang="tr-TR">
            <a:solidFill>
              <a:schemeClr val="bg2">
                <a:lumMod val="50000"/>
              </a:schemeClr>
            </a:solidFill>
          </a:endParaRPr>
        </a:p>
      </dgm:t>
    </dgm:pt>
    <dgm:pt modelId="{5F44ABC2-76D4-4169-8DE3-84C0696DB3BC}" type="sibTrans" cxnId="{7BA76973-10A4-46FD-9739-8422C1519217}">
      <dgm:prSet/>
      <dgm:spPr/>
      <dgm:t>
        <a:bodyPr/>
        <a:lstStyle/>
        <a:p>
          <a:endParaRPr lang="tr-TR">
            <a:solidFill>
              <a:schemeClr val="bg2">
                <a:lumMod val="50000"/>
              </a:schemeClr>
            </a:solidFill>
          </a:endParaRPr>
        </a:p>
      </dgm:t>
    </dgm:pt>
    <dgm:pt modelId="{C3D07491-059A-499C-B7AB-4665920732C1}">
      <dgm:prSet/>
      <dgm:spPr/>
      <dgm:t>
        <a:bodyPr/>
        <a:lstStyle/>
        <a:p>
          <a:pPr rtl="0"/>
          <a:r>
            <a:rPr lang="en-US" dirty="0" err="1" smtClean="0">
              <a:solidFill>
                <a:schemeClr val="bg2">
                  <a:lumMod val="50000"/>
                </a:schemeClr>
              </a:solidFill>
            </a:rPr>
            <a:t>WorkItem</a:t>
          </a:r>
          <a:r>
            <a:rPr lang="en-US" dirty="0" smtClean="0">
              <a:solidFill>
                <a:schemeClr val="bg2">
                  <a:lumMod val="50000"/>
                </a:schemeClr>
              </a:solidFill>
            </a:rPr>
            <a:t> Number Patterns</a:t>
          </a:r>
          <a:endParaRPr lang="en-US" dirty="0">
            <a:solidFill>
              <a:schemeClr val="bg2">
                <a:lumMod val="50000"/>
              </a:schemeClr>
            </a:solidFill>
          </a:endParaRPr>
        </a:p>
      </dgm:t>
    </dgm:pt>
    <dgm:pt modelId="{9FE534E1-2525-4D82-BABA-B8DC1F82A79E}" type="parTrans" cxnId="{214B9014-548B-4286-87BD-9AE239053B1D}">
      <dgm:prSet/>
      <dgm:spPr/>
      <dgm:t>
        <a:bodyPr/>
        <a:lstStyle/>
        <a:p>
          <a:endParaRPr lang="tr-TR">
            <a:solidFill>
              <a:schemeClr val="bg2">
                <a:lumMod val="50000"/>
              </a:schemeClr>
            </a:solidFill>
          </a:endParaRPr>
        </a:p>
      </dgm:t>
    </dgm:pt>
    <dgm:pt modelId="{B59A5E91-742B-4626-838B-166E346E97CA}" type="sibTrans" cxnId="{214B9014-548B-4286-87BD-9AE239053B1D}">
      <dgm:prSet/>
      <dgm:spPr/>
      <dgm:t>
        <a:bodyPr/>
        <a:lstStyle/>
        <a:p>
          <a:endParaRPr lang="tr-TR">
            <a:solidFill>
              <a:schemeClr val="bg2">
                <a:lumMod val="50000"/>
              </a:schemeClr>
            </a:solidFill>
          </a:endParaRPr>
        </a:p>
      </dgm:t>
    </dgm:pt>
    <dgm:pt modelId="{B0DD0AA9-DF7D-4D9C-985A-15C9657E9B6A}">
      <dgm:prSet/>
      <dgm:spPr/>
      <dgm:t>
        <a:bodyPr/>
        <a:lstStyle/>
        <a:p>
          <a:pPr rtl="0"/>
          <a:r>
            <a:rPr lang="en-US" dirty="0" smtClean="0">
              <a:solidFill>
                <a:schemeClr val="bg2">
                  <a:lumMod val="50000"/>
                </a:schemeClr>
              </a:solidFill>
            </a:rPr>
            <a:t>History</a:t>
          </a:r>
          <a:endParaRPr lang="en-US" dirty="0">
            <a:solidFill>
              <a:schemeClr val="bg2">
                <a:lumMod val="50000"/>
              </a:schemeClr>
            </a:solidFill>
          </a:endParaRPr>
        </a:p>
      </dgm:t>
    </dgm:pt>
    <dgm:pt modelId="{B8D570DA-42E4-4589-AF2A-64AAB2E04AE7}" type="parTrans" cxnId="{C95645BC-3DFB-4705-B7FE-C86A80F9AC12}">
      <dgm:prSet/>
      <dgm:spPr/>
      <dgm:t>
        <a:bodyPr/>
        <a:lstStyle/>
        <a:p>
          <a:endParaRPr lang="tr-TR">
            <a:solidFill>
              <a:schemeClr val="bg2">
                <a:lumMod val="50000"/>
              </a:schemeClr>
            </a:solidFill>
          </a:endParaRPr>
        </a:p>
      </dgm:t>
    </dgm:pt>
    <dgm:pt modelId="{5E780D39-58FC-4614-8B74-FED162613BCD}" type="sibTrans" cxnId="{C95645BC-3DFB-4705-B7FE-C86A80F9AC12}">
      <dgm:prSet/>
      <dgm:spPr/>
      <dgm:t>
        <a:bodyPr/>
        <a:lstStyle/>
        <a:p>
          <a:endParaRPr lang="tr-TR">
            <a:solidFill>
              <a:schemeClr val="bg2">
                <a:lumMod val="50000"/>
              </a:schemeClr>
            </a:solidFill>
          </a:endParaRPr>
        </a:p>
      </dgm:t>
    </dgm:pt>
    <dgm:pt modelId="{89816E1B-C8DD-4FDB-8BBC-A044531AAB22}">
      <dgm:prSet/>
      <dgm:spPr/>
      <dgm:t>
        <a:bodyPr/>
        <a:lstStyle/>
        <a:p>
          <a:pPr rtl="0"/>
          <a:r>
            <a:rPr lang="en-US" dirty="0" smtClean="0">
              <a:solidFill>
                <a:schemeClr val="bg2">
                  <a:lumMod val="50000"/>
                </a:schemeClr>
              </a:solidFill>
            </a:rPr>
            <a:t>Discussion</a:t>
          </a:r>
          <a:endParaRPr lang="en-US" dirty="0">
            <a:solidFill>
              <a:schemeClr val="bg2">
                <a:lumMod val="50000"/>
              </a:schemeClr>
            </a:solidFill>
          </a:endParaRPr>
        </a:p>
      </dgm:t>
    </dgm:pt>
    <dgm:pt modelId="{E56168FA-CB50-4405-A82C-F3C12CDA09EE}" type="parTrans" cxnId="{DA7D9CAF-DAEE-43AC-BDB4-3DD1A2F54E3E}">
      <dgm:prSet/>
      <dgm:spPr/>
      <dgm:t>
        <a:bodyPr/>
        <a:lstStyle/>
        <a:p>
          <a:endParaRPr lang="tr-TR">
            <a:solidFill>
              <a:schemeClr val="bg2">
                <a:lumMod val="50000"/>
              </a:schemeClr>
            </a:solidFill>
          </a:endParaRPr>
        </a:p>
      </dgm:t>
    </dgm:pt>
    <dgm:pt modelId="{81FABAA9-8EEA-4888-971F-28ACA788BC0F}" type="sibTrans" cxnId="{DA7D9CAF-DAEE-43AC-BDB4-3DD1A2F54E3E}">
      <dgm:prSet/>
      <dgm:spPr/>
      <dgm:t>
        <a:bodyPr/>
        <a:lstStyle/>
        <a:p>
          <a:endParaRPr lang="tr-TR">
            <a:solidFill>
              <a:schemeClr val="bg2">
                <a:lumMod val="50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5" custLinFactNeighborX="-2222">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9C01E478-AC92-4C14-B05A-2C2BBCFA21DD}" type="pres">
      <dgm:prSet presAssocID="{31D4C092-1583-41E2-B78E-1259B9562CA7}" presName="parentText" presStyleLbl="node1" presStyleIdx="1" presStyleCnt="5">
        <dgm:presLayoutVars>
          <dgm:chMax val="0"/>
          <dgm:bulletEnabled val="1"/>
        </dgm:presLayoutVars>
      </dgm:prSet>
      <dgm:spPr/>
      <dgm:t>
        <a:bodyPr/>
        <a:lstStyle/>
        <a:p>
          <a:endParaRPr lang="tr-TR"/>
        </a:p>
      </dgm:t>
    </dgm:pt>
    <dgm:pt modelId="{231D8B81-A804-4507-8C2C-519EFD656472}" type="pres">
      <dgm:prSet presAssocID="{5F44ABC2-76D4-4169-8DE3-84C0696DB3BC}" presName="spacer" presStyleCnt="0"/>
      <dgm:spPr/>
      <dgm:t>
        <a:bodyPr/>
        <a:lstStyle/>
        <a:p>
          <a:endParaRPr lang="tr-TR"/>
        </a:p>
      </dgm:t>
    </dgm:pt>
    <dgm:pt modelId="{0DEDAA00-877A-4607-BD2A-33253F3B9FD2}" type="pres">
      <dgm:prSet presAssocID="{C3D07491-059A-499C-B7AB-4665920732C1}" presName="parentText" presStyleLbl="node1" presStyleIdx="2" presStyleCnt="5">
        <dgm:presLayoutVars>
          <dgm:chMax val="0"/>
          <dgm:bulletEnabled val="1"/>
        </dgm:presLayoutVars>
      </dgm:prSet>
      <dgm:spPr/>
      <dgm:t>
        <a:bodyPr/>
        <a:lstStyle/>
        <a:p>
          <a:endParaRPr lang="tr-TR"/>
        </a:p>
      </dgm:t>
    </dgm:pt>
    <dgm:pt modelId="{595E3A4A-E919-41B8-BF83-D0B4DCA11873}" type="pres">
      <dgm:prSet presAssocID="{B59A5E91-742B-4626-838B-166E346E97CA}" presName="spacer" presStyleCnt="0"/>
      <dgm:spPr/>
      <dgm:t>
        <a:bodyPr/>
        <a:lstStyle/>
        <a:p>
          <a:endParaRPr lang="tr-TR"/>
        </a:p>
      </dgm:t>
    </dgm:pt>
    <dgm:pt modelId="{FF1EE45F-4FA4-46EB-ABDC-89E91D42BCB6}" type="pres">
      <dgm:prSet presAssocID="{B0DD0AA9-DF7D-4D9C-985A-15C9657E9B6A}" presName="parentText" presStyleLbl="node1" presStyleIdx="3" presStyleCnt="5">
        <dgm:presLayoutVars>
          <dgm:chMax val="0"/>
          <dgm:bulletEnabled val="1"/>
        </dgm:presLayoutVars>
      </dgm:prSet>
      <dgm:spPr/>
      <dgm:t>
        <a:bodyPr/>
        <a:lstStyle/>
        <a:p>
          <a:endParaRPr lang="tr-TR"/>
        </a:p>
      </dgm:t>
    </dgm:pt>
    <dgm:pt modelId="{3E5BF0A0-B0E0-436A-8953-64763DA2B25D}" type="pres">
      <dgm:prSet presAssocID="{5E780D39-58FC-4614-8B74-FED162613BCD}" presName="spacer" presStyleCnt="0"/>
      <dgm:spPr/>
      <dgm:t>
        <a:bodyPr/>
        <a:lstStyle/>
        <a:p>
          <a:endParaRPr lang="tr-TR"/>
        </a:p>
      </dgm:t>
    </dgm:pt>
    <dgm:pt modelId="{C285DCE5-AD69-4EF5-AF30-AFB058B75B87}" type="pres">
      <dgm:prSet presAssocID="{89816E1B-C8DD-4FDB-8BBC-A044531AAB22}" presName="parentText" presStyleLbl="node1" presStyleIdx="4" presStyleCnt="5">
        <dgm:presLayoutVars>
          <dgm:chMax val="0"/>
          <dgm:bulletEnabled val="1"/>
        </dgm:presLayoutVars>
      </dgm:prSet>
      <dgm:spPr/>
      <dgm:t>
        <a:bodyPr/>
        <a:lstStyle/>
        <a:p>
          <a:endParaRPr lang="tr-TR"/>
        </a:p>
      </dgm:t>
    </dgm:pt>
  </dgm:ptLst>
  <dgm:cxnLst>
    <dgm:cxn modelId="{475B91C1-09F1-4341-87D3-06245EBE9A23}" type="presOf" srcId="{15556A3C-A49E-4842-A43C-742C684A0015}" destId="{B0A076B2-428A-4BBE-A132-5AFA20E80498}" srcOrd="0" destOrd="0" presId="urn:microsoft.com/office/officeart/2005/8/layout/vList2"/>
    <dgm:cxn modelId="{D4296F52-4C98-4C27-A334-93A78A7C4398}" type="presOf" srcId="{89816E1B-C8DD-4FDB-8BBC-A044531AAB22}" destId="{C285DCE5-AD69-4EF5-AF30-AFB058B75B87}" srcOrd="0" destOrd="0" presId="urn:microsoft.com/office/officeart/2005/8/layout/vList2"/>
    <dgm:cxn modelId="{25D8E645-FDE9-4483-8462-4A13E3ACAFEB}" type="presOf" srcId="{31D4C092-1583-41E2-B78E-1259B9562CA7}" destId="{9C01E478-AC92-4C14-B05A-2C2BBCFA21DD}" srcOrd="0" destOrd="0" presId="urn:microsoft.com/office/officeart/2005/8/layout/vList2"/>
    <dgm:cxn modelId="{B3004173-4A44-4F82-AF64-B5E5568FE1E3}" srcId="{15556A3C-A49E-4842-A43C-742C684A0015}" destId="{8D4805A7-EBCE-4DC6-8616-157B0E5C483F}" srcOrd="0" destOrd="0" parTransId="{AD8AB044-549D-4DC8-A1D6-C208102AC58F}" sibTransId="{605ABB23-4968-4316-8A3E-F11FBABCEF06}"/>
    <dgm:cxn modelId="{7BA76973-10A4-46FD-9739-8422C1519217}" srcId="{15556A3C-A49E-4842-A43C-742C684A0015}" destId="{31D4C092-1583-41E2-B78E-1259B9562CA7}" srcOrd="1" destOrd="0" parTransId="{987373BF-4366-471E-BB9F-B3D3FCB44280}" sibTransId="{5F44ABC2-76D4-4169-8DE3-84C0696DB3BC}"/>
    <dgm:cxn modelId="{214B9014-548B-4286-87BD-9AE239053B1D}" srcId="{15556A3C-A49E-4842-A43C-742C684A0015}" destId="{C3D07491-059A-499C-B7AB-4665920732C1}" srcOrd="2" destOrd="0" parTransId="{9FE534E1-2525-4D82-BABA-B8DC1F82A79E}" sibTransId="{B59A5E91-742B-4626-838B-166E346E97CA}"/>
    <dgm:cxn modelId="{41F74353-4448-4FF3-854F-6F7650451E43}" type="presOf" srcId="{C3D07491-059A-499C-B7AB-4665920732C1}" destId="{0DEDAA00-877A-4607-BD2A-33253F3B9FD2}" srcOrd="0" destOrd="0" presId="urn:microsoft.com/office/officeart/2005/8/layout/vList2"/>
    <dgm:cxn modelId="{C95645BC-3DFB-4705-B7FE-C86A80F9AC12}" srcId="{15556A3C-A49E-4842-A43C-742C684A0015}" destId="{B0DD0AA9-DF7D-4D9C-985A-15C9657E9B6A}" srcOrd="3" destOrd="0" parTransId="{B8D570DA-42E4-4589-AF2A-64AAB2E04AE7}" sibTransId="{5E780D39-58FC-4614-8B74-FED162613BCD}"/>
    <dgm:cxn modelId="{6297AAD4-3D7F-46F9-B3B3-ED935119BFB9}" type="presOf" srcId="{B0DD0AA9-DF7D-4D9C-985A-15C9657E9B6A}" destId="{FF1EE45F-4FA4-46EB-ABDC-89E91D42BCB6}" srcOrd="0" destOrd="0" presId="urn:microsoft.com/office/officeart/2005/8/layout/vList2"/>
    <dgm:cxn modelId="{DA7D9CAF-DAEE-43AC-BDB4-3DD1A2F54E3E}" srcId="{15556A3C-A49E-4842-A43C-742C684A0015}" destId="{89816E1B-C8DD-4FDB-8BBC-A044531AAB22}" srcOrd="4" destOrd="0" parTransId="{E56168FA-CB50-4405-A82C-F3C12CDA09EE}" sibTransId="{81FABAA9-8EEA-4888-971F-28ACA788BC0F}"/>
    <dgm:cxn modelId="{905FE33D-39EB-4CBC-ADBF-9DEE8F5D533B}" type="presOf" srcId="{8D4805A7-EBCE-4DC6-8616-157B0E5C483F}" destId="{A4DF5EF6-7847-439B-BDA9-E8CF25F3D2C4}" srcOrd="0" destOrd="0" presId="urn:microsoft.com/office/officeart/2005/8/layout/vList2"/>
    <dgm:cxn modelId="{272689D0-5EFF-46D9-BF5B-0C7DBD8315C5}" type="presParOf" srcId="{B0A076B2-428A-4BBE-A132-5AFA20E80498}" destId="{A4DF5EF6-7847-439B-BDA9-E8CF25F3D2C4}" srcOrd="0" destOrd="0" presId="urn:microsoft.com/office/officeart/2005/8/layout/vList2"/>
    <dgm:cxn modelId="{E3C2637C-8BF7-4612-B9B0-2561F1C7C486}" type="presParOf" srcId="{B0A076B2-428A-4BBE-A132-5AFA20E80498}" destId="{E5C19A63-4F62-45FD-A0D5-EFDF93D815E3}" srcOrd="1" destOrd="0" presId="urn:microsoft.com/office/officeart/2005/8/layout/vList2"/>
    <dgm:cxn modelId="{649C4A4F-E778-4FDD-96B9-582D3F5AEBD4}" type="presParOf" srcId="{B0A076B2-428A-4BBE-A132-5AFA20E80498}" destId="{9C01E478-AC92-4C14-B05A-2C2BBCFA21DD}" srcOrd="2" destOrd="0" presId="urn:microsoft.com/office/officeart/2005/8/layout/vList2"/>
    <dgm:cxn modelId="{25C210B5-C60A-4BAB-855C-B5D7D781799B}" type="presParOf" srcId="{B0A076B2-428A-4BBE-A132-5AFA20E80498}" destId="{231D8B81-A804-4507-8C2C-519EFD656472}" srcOrd="3" destOrd="0" presId="urn:microsoft.com/office/officeart/2005/8/layout/vList2"/>
    <dgm:cxn modelId="{4F8E8855-C7CF-46B5-ABDD-7767DB8299FE}" type="presParOf" srcId="{B0A076B2-428A-4BBE-A132-5AFA20E80498}" destId="{0DEDAA00-877A-4607-BD2A-33253F3B9FD2}" srcOrd="4" destOrd="0" presId="urn:microsoft.com/office/officeart/2005/8/layout/vList2"/>
    <dgm:cxn modelId="{EA872693-694B-4D4A-A749-F5C65068CF7F}" type="presParOf" srcId="{B0A076B2-428A-4BBE-A132-5AFA20E80498}" destId="{595E3A4A-E919-41B8-BF83-D0B4DCA11873}" srcOrd="5" destOrd="0" presId="urn:microsoft.com/office/officeart/2005/8/layout/vList2"/>
    <dgm:cxn modelId="{B625435E-C053-49D1-8127-4E4403237AD9}" type="presParOf" srcId="{B0A076B2-428A-4BBE-A132-5AFA20E80498}" destId="{FF1EE45F-4FA4-46EB-ABDC-89E91D42BCB6}" srcOrd="6" destOrd="0" presId="urn:microsoft.com/office/officeart/2005/8/layout/vList2"/>
    <dgm:cxn modelId="{AD77FAD2-66E9-408C-9EBF-8128D134C72E}" type="presParOf" srcId="{B0A076B2-428A-4BBE-A132-5AFA20E80498}" destId="{3E5BF0A0-B0E0-436A-8953-64763DA2B25D}" srcOrd="7" destOrd="0" presId="urn:microsoft.com/office/officeart/2005/8/layout/vList2"/>
    <dgm:cxn modelId="{8419C965-C4E4-4729-BF33-6C2FED08AA52}" type="presParOf" srcId="{B0A076B2-428A-4BBE-A132-5AFA20E80498}" destId="{C285DCE5-AD69-4EF5-AF30-AFB058B75B87}"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5556A3C-A49E-4842-A43C-742C684A0015}"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tr-TR"/>
        </a:p>
      </dgm:t>
    </dgm:pt>
    <dgm:pt modelId="{8D4805A7-EBCE-4DC6-8616-157B0E5C483F}">
      <dgm:prSet phldrT="[Text]"/>
      <dgm:spPr/>
      <dgm:t>
        <a:bodyPr/>
        <a:lstStyle/>
        <a:p>
          <a:r>
            <a:rPr lang="en-US" dirty="0" smtClean="0">
              <a:solidFill>
                <a:schemeClr val="accent2">
                  <a:lumMod val="75000"/>
                </a:schemeClr>
              </a:solidFill>
            </a:rPr>
            <a:t>Preview</a:t>
          </a:r>
          <a:endParaRPr lang="tr-TR" dirty="0" smtClean="0">
            <a:solidFill>
              <a:schemeClr val="accent2">
                <a:lumMod val="75000"/>
              </a:schemeClr>
            </a:solidFill>
          </a:endParaRPr>
        </a:p>
      </dgm:t>
    </dgm:pt>
    <dgm:pt modelId="{AD8AB044-549D-4DC8-A1D6-C208102AC58F}" type="parTrans" cxnId="{B3004173-4A44-4F82-AF64-B5E5568FE1E3}">
      <dgm:prSet/>
      <dgm:spPr/>
      <dgm:t>
        <a:bodyPr/>
        <a:lstStyle/>
        <a:p>
          <a:endParaRPr lang="tr-TR">
            <a:solidFill>
              <a:schemeClr val="accent2">
                <a:lumMod val="75000"/>
              </a:schemeClr>
            </a:solidFill>
          </a:endParaRPr>
        </a:p>
      </dgm:t>
    </dgm:pt>
    <dgm:pt modelId="{605ABB23-4968-4316-8A3E-F11FBABCEF06}" type="sibTrans" cxnId="{B3004173-4A44-4F82-AF64-B5E5568FE1E3}">
      <dgm:prSet/>
      <dgm:spPr/>
      <dgm:t>
        <a:bodyPr/>
        <a:lstStyle/>
        <a:p>
          <a:endParaRPr lang="tr-TR">
            <a:solidFill>
              <a:schemeClr val="accent2">
                <a:lumMod val="75000"/>
              </a:schemeClr>
            </a:solidFill>
          </a:endParaRPr>
        </a:p>
      </dgm:t>
    </dgm:pt>
    <dgm:pt modelId="{D1C6FACA-B58F-44F8-977F-0C2015A73DEE}">
      <dgm:prSet/>
      <dgm:spPr/>
      <dgm:t>
        <a:bodyPr/>
        <a:lstStyle/>
        <a:p>
          <a:pPr rtl="0"/>
          <a:r>
            <a:rPr lang="tr-TR" dirty="0" smtClean="0">
              <a:solidFill>
                <a:schemeClr val="accent2">
                  <a:lumMod val="75000"/>
                </a:schemeClr>
              </a:solidFill>
            </a:rPr>
            <a:t>Word </a:t>
          </a:r>
          <a:r>
            <a:rPr lang="en-US" dirty="0" smtClean="0">
              <a:solidFill>
                <a:schemeClr val="accent2">
                  <a:lumMod val="75000"/>
                </a:schemeClr>
              </a:solidFill>
            </a:rPr>
            <a:t>Extension</a:t>
          </a:r>
          <a:endParaRPr lang="en-US" dirty="0">
            <a:solidFill>
              <a:schemeClr val="accent2">
                <a:lumMod val="75000"/>
              </a:schemeClr>
            </a:solidFill>
          </a:endParaRPr>
        </a:p>
      </dgm:t>
    </dgm:pt>
    <dgm:pt modelId="{A465D6EE-6998-4510-9B67-F7F3F3CAA63C}" type="parTrans" cxnId="{45DFA159-8061-4A42-84BA-A63F780FC0D9}">
      <dgm:prSet/>
      <dgm:spPr/>
      <dgm:t>
        <a:bodyPr/>
        <a:lstStyle/>
        <a:p>
          <a:endParaRPr lang="tr-TR">
            <a:solidFill>
              <a:schemeClr val="accent2">
                <a:lumMod val="75000"/>
              </a:schemeClr>
            </a:solidFill>
          </a:endParaRPr>
        </a:p>
      </dgm:t>
    </dgm:pt>
    <dgm:pt modelId="{A2CBB0F2-FDE0-428C-9A35-87278C9C5B71}" type="sibTrans" cxnId="{45DFA159-8061-4A42-84BA-A63F780FC0D9}">
      <dgm:prSet/>
      <dgm:spPr/>
      <dgm:t>
        <a:bodyPr/>
        <a:lstStyle/>
        <a:p>
          <a:endParaRPr lang="tr-TR">
            <a:solidFill>
              <a:schemeClr val="accent2">
                <a:lumMod val="75000"/>
              </a:schemeClr>
            </a:solidFill>
          </a:endParaRPr>
        </a:p>
      </dgm:t>
    </dgm:pt>
    <dgm:pt modelId="{31D4C092-1583-41E2-B78E-1259B9562CA7}">
      <dgm:prSet/>
      <dgm:spPr/>
      <dgm:t>
        <a:bodyPr/>
        <a:lstStyle/>
        <a:p>
          <a:pPr rtl="0"/>
          <a:r>
            <a:rPr lang="en-US" dirty="0" smtClean="0">
              <a:solidFill>
                <a:schemeClr val="accent2">
                  <a:lumMod val="75000"/>
                </a:schemeClr>
              </a:solidFill>
            </a:rPr>
            <a:t>Support for Templates</a:t>
          </a:r>
          <a:endParaRPr lang="en-US" dirty="0">
            <a:solidFill>
              <a:schemeClr val="accent2">
                <a:lumMod val="75000"/>
              </a:schemeClr>
            </a:solidFill>
          </a:endParaRPr>
        </a:p>
      </dgm:t>
    </dgm:pt>
    <dgm:pt modelId="{987373BF-4366-471E-BB9F-B3D3FCB44280}" type="parTrans" cxnId="{7BA76973-10A4-46FD-9739-8422C1519217}">
      <dgm:prSet/>
      <dgm:spPr/>
      <dgm:t>
        <a:bodyPr/>
        <a:lstStyle/>
        <a:p>
          <a:endParaRPr lang="tr-TR">
            <a:solidFill>
              <a:schemeClr val="accent2">
                <a:lumMod val="75000"/>
              </a:schemeClr>
            </a:solidFill>
          </a:endParaRPr>
        </a:p>
      </dgm:t>
    </dgm:pt>
    <dgm:pt modelId="{5F44ABC2-76D4-4169-8DE3-84C0696DB3BC}" type="sibTrans" cxnId="{7BA76973-10A4-46FD-9739-8422C1519217}">
      <dgm:prSet/>
      <dgm:spPr/>
      <dgm:t>
        <a:bodyPr/>
        <a:lstStyle/>
        <a:p>
          <a:endParaRPr lang="tr-TR">
            <a:solidFill>
              <a:schemeClr val="accent2">
                <a:lumMod val="75000"/>
              </a:schemeClr>
            </a:solidFill>
          </a:endParaRPr>
        </a:p>
      </dgm:t>
    </dgm:pt>
    <dgm:pt modelId="{B0A076B2-428A-4BBE-A132-5AFA20E80498}" type="pres">
      <dgm:prSet presAssocID="{15556A3C-A49E-4842-A43C-742C684A0015}" presName="linear" presStyleCnt="0">
        <dgm:presLayoutVars>
          <dgm:animLvl val="lvl"/>
          <dgm:resizeHandles val="exact"/>
        </dgm:presLayoutVars>
      </dgm:prSet>
      <dgm:spPr/>
      <dgm:t>
        <a:bodyPr/>
        <a:lstStyle/>
        <a:p>
          <a:endParaRPr lang="tr-TR"/>
        </a:p>
      </dgm:t>
    </dgm:pt>
    <dgm:pt modelId="{A4DF5EF6-7847-439B-BDA9-E8CF25F3D2C4}" type="pres">
      <dgm:prSet presAssocID="{8D4805A7-EBCE-4DC6-8616-157B0E5C483F}" presName="parentText" presStyleLbl="node1" presStyleIdx="0" presStyleCnt="3">
        <dgm:presLayoutVars>
          <dgm:chMax val="0"/>
          <dgm:bulletEnabled val="1"/>
        </dgm:presLayoutVars>
      </dgm:prSet>
      <dgm:spPr/>
      <dgm:t>
        <a:bodyPr/>
        <a:lstStyle/>
        <a:p>
          <a:endParaRPr lang="tr-TR"/>
        </a:p>
      </dgm:t>
    </dgm:pt>
    <dgm:pt modelId="{E5C19A63-4F62-45FD-A0D5-EFDF93D815E3}" type="pres">
      <dgm:prSet presAssocID="{605ABB23-4968-4316-8A3E-F11FBABCEF06}" presName="spacer" presStyleCnt="0"/>
      <dgm:spPr/>
      <dgm:t>
        <a:bodyPr/>
        <a:lstStyle/>
        <a:p>
          <a:endParaRPr lang="tr-TR"/>
        </a:p>
      </dgm:t>
    </dgm:pt>
    <dgm:pt modelId="{DFEE4CD0-4A3A-481C-9408-6FFD1E01BA43}" type="pres">
      <dgm:prSet presAssocID="{D1C6FACA-B58F-44F8-977F-0C2015A73DEE}" presName="parentText" presStyleLbl="node1" presStyleIdx="1" presStyleCnt="3">
        <dgm:presLayoutVars>
          <dgm:chMax val="0"/>
          <dgm:bulletEnabled val="1"/>
        </dgm:presLayoutVars>
      </dgm:prSet>
      <dgm:spPr/>
      <dgm:t>
        <a:bodyPr/>
        <a:lstStyle/>
        <a:p>
          <a:endParaRPr lang="tr-TR"/>
        </a:p>
      </dgm:t>
    </dgm:pt>
    <dgm:pt modelId="{D21A9D48-6018-4438-9EA3-B728735408F9}" type="pres">
      <dgm:prSet presAssocID="{A2CBB0F2-FDE0-428C-9A35-87278C9C5B71}" presName="spacer" presStyleCnt="0"/>
      <dgm:spPr/>
      <dgm:t>
        <a:bodyPr/>
        <a:lstStyle/>
        <a:p>
          <a:endParaRPr lang="tr-TR"/>
        </a:p>
      </dgm:t>
    </dgm:pt>
    <dgm:pt modelId="{9C01E478-AC92-4C14-B05A-2C2BBCFA21DD}" type="pres">
      <dgm:prSet presAssocID="{31D4C092-1583-41E2-B78E-1259B9562CA7}" presName="parentText" presStyleLbl="node1" presStyleIdx="2" presStyleCnt="3">
        <dgm:presLayoutVars>
          <dgm:chMax val="0"/>
          <dgm:bulletEnabled val="1"/>
        </dgm:presLayoutVars>
      </dgm:prSet>
      <dgm:spPr/>
      <dgm:t>
        <a:bodyPr/>
        <a:lstStyle/>
        <a:p>
          <a:endParaRPr lang="tr-TR"/>
        </a:p>
      </dgm:t>
    </dgm:pt>
  </dgm:ptLst>
  <dgm:cxnLst>
    <dgm:cxn modelId="{45DFA159-8061-4A42-84BA-A63F780FC0D9}" srcId="{15556A3C-A49E-4842-A43C-742C684A0015}" destId="{D1C6FACA-B58F-44F8-977F-0C2015A73DEE}" srcOrd="1" destOrd="0" parTransId="{A465D6EE-6998-4510-9B67-F7F3F3CAA63C}" sibTransId="{A2CBB0F2-FDE0-428C-9A35-87278C9C5B71}"/>
    <dgm:cxn modelId="{B3004173-4A44-4F82-AF64-B5E5568FE1E3}" srcId="{15556A3C-A49E-4842-A43C-742C684A0015}" destId="{8D4805A7-EBCE-4DC6-8616-157B0E5C483F}" srcOrd="0" destOrd="0" parTransId="{AD8AB044-549D-4DC8-A1D6-C208102AC58F}" sibTransId="{605ABB23-4968-4316-8A3E-F11FBABCEF06}"/>
    <dgm:cxn modelId="{74705304-25CF-4C10-9EF7-4577C8FB390E}" type="presOf" srcId="{8D4805A7-EBCE-4DC6-8616-157B0E5C483F}" destId="{A4DF5EF6-7847-439B-BDA9-E8CF25F3D2C4}" srcOrd="0" destOrd="0" presId="urn:microsoft.com/office/officeart/2005/8/layout/vList2"/>
    <dgm:cxn modelId="{06DA2158-80B6-4D65-B72A-54C33A70B5FE}" type="presOf" srcId="{15556A3C-A49E-4842-A43C-742C684A0015}" destId="{B0A076B2-428A-4BBE-A132-5AFA20E80498}" srcOrd="0" destOrd="0" presId="urn:microsoft.com/office/officeart/2005/8/layout/vList2"/>
    <dgm:cxn modelId="{7BA76973-10A4-46FD-9739-8422C1519217}" srcId="{15556A3C-A49E-4842-A43C-742C684A0015}" destId="{31D4C092-1583-41E2-B78E-1259B9562CA7}" srcOrd="2" destOrd="0" parTransId="{987373BF-4366-471E-BB9F-B3D3FCB44280}" sibTransId="{5F44ABC2-76D4-4169-8DE3-84C0696DB3BC}"/>
    <dgm:cxn modelId="{D554948E-5C96-438E-88FE-6D36AE18AF50}" type="presOf" srcId="{D1C6FACA-B58F-44F8-977F-0C2015A73DEE}" destId="{DFEE4CD0-4A3A-481C-9408-6FFD1E01BA43}" srcOrd="0" destOrd="0" presId="urn:microsoft.com/office/officeart/2005/8/layout/vList2"/>
    <dgm:cxn modelId="{D17B2574-4506-429D-8F8B-6CF6D0A3C366}" type="presOf" srcId="{31D4C092-1583-41E2-B78E-1259B9562CA7}" destId="{9C01E478-AC92-4C14-B05A-2C2BBCFA21DD}" srcOrd="0" destOrd="0" presId="urn:microsoft.com/office/officeart/2005/8/layout/vList2"/>
    <dgm:cxn modelId="{5700CAFD-5FC7-4573-BB00-1C36DD0F8F59}" type="presParOf" srcId="{B0A076B2-428A-4BBE-A132-5AFA20E80498}" destId="{A4DF5EF6-7847-439B-BDA9-E8CF25F3D2C4}" srcOrd="0" destOrd="0" presId="urn:microsoft.com/office/officeart/2005/8/layout/vList2"/>
    <dgm:cxn modelId="{46DCD3A0-766B-4527-AFA3-F9250C318AC7}" type="presParOf" srcId="{B0A076B2-428A-4BBE-A132-5AFA20E80498}" destId="{E5C19A63-4F62-45FD-A0D5-EFDF93D815E3}" srcOrd="1" destOrd="0" presId="urn:microsoft.com/office/officeart/2005/8/layout/vList2"/>
    <dgm:cxn modelId="{46987789-81A2-48FD-97F2-A7779F241161}" type="presParOf" srcId="{B0A076B2-428A-4BBE-A132-5AFA20E80498}" destId="{DFEE4CD0-4A3A-481C-9408-6FFD1E01BA43}" srcOrd="2" destOrd="0" presId="urn:microsoft.com/office/officeart/2005/8/layout/vList2"/>
    <dgm:cxn modelId="{73AEAE75-A9F3-4071-A8E8-AF513DA71158}" type="presParOf" srcId="{B0A076B2-428A-4BBE-A132-5AFA20E80498}" destId="{D21A9D48-6018-4438-9EA3-B728735408F9}" srcOrd="3" destOrd="0" presId="urn:microsoft.com/office/officeart/2005/8/layout/vList2"/>
    <dgm:cxn modelId="{6722A648-F6A9-4FB5-A771-2FBE0FF65DAC}" type="presParOf" srcId="{B0A076B2-428A-4BBE-A132-5AFA20E80498}" destId="{9C01E478-AC92-4C14-B05A-2C2BBCFA21D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1BAD711-51E0-43E7-A7E6-6353E389D138}">
      <dgm:prSet custT="1"/>
      <dgm:spPr/>
      <dgm:t>
        <a:bodyPr/>
        <a:lstStyle/>
        <a:p>
          <a:r>
            <a:rPr lang="en-US" sz="1050" dirty="0" smtClean="0"/>
            <a:t> </a:t>
          </a:r>
          <a:r>
            <a:rPr lang="en-US" sz="1400" dirty="0" smtClean="0"/>
            <a:t>Graphical Mapping DSL</a:t>
          </a:r>
          <a:endParaRPr lang="en-US" sz="1400" dirty="0"/>
        </a:p>
      </dgm:t>
    </dgm:pt>
    <dgm:pt modelId="{DF6DFEED-B250-4614-BEEB-AC7D08291160}" type="parTrans" cxnId="{6E7A0A6F-F9E8-4046-A6A2-36852C586BFD}">
      <dgm:prSet/>
      <dgm:spPr/>
      <dgm:t>
        <a:bodyPr/>
        <a:lstStyle/>
        <a:p>
          <a:endParaRPr lang="en-US"/>
        </a:p>
      </dgm:t>
    </dgm:pt>
    <dgm:pt modelId="{DF03AE3E-97AF-419D-B922-120C868E502F}" type="sibTrans" cxnId="{6E7A0A6F-F9E8-4046-A6A2-36852C586BFD}">
      <dgm:prSet/>
      <dgm:spPr/>
      <dgm:t>
        <a:bodyPr/>
        <a:lstStyle/>
        <a:p>
          <a:endParaRPr lang="en-US"/>
        </a:p>
      </dgm:t>
    </dgm:pt>
    <dgm:pt modelId="{E892CF7E-C4B7-437A-B53C-3B53725340B9}">
      <dgm:prSet custT="1"/>
      <dgm:spPr/>
      <dgm:t>
        <a:bodyPr/>
        <a:lstStyle/>
        <a:p>
          <a:r>
            <a:rPr lang="en-US" sz="1400" dirty="0" smtClean="0"/>
            <a:t> Source code</a:t>
          </a:r>
          <a:endParaRPr lang="en-US" sz="1400" dirty="0"/>
        </a:p>
      </dgm:t>
    </dgm:pt>
    <dgm:pt modelId="{745C9324-5C80-4CF5-A0F6-C15C0618EEB2}" type="parTrans" cxnId="{170F4113-4C01-4C39-B7EE-08D60D9236DC}">
      <dgm:prSet/>
      <dgm:spPr/>
      <dgm:t>
        <a:bodyPr/>
        <a:lstStyle/>
        <a:p>
          <a:endParaRPr lang="en-US"/>
        </a:p>
      </dgm:t>
    </dgm:pt>
    <dgm:pt modelId="{909DF75D-8909-4097-B074-5BA57BF0E1EE}" type="sibTrans" cxnId="{170F4113-4C01-4C39-B7EE-08D60D9236DC}">
      <dgm:prSet/>
      <dgm:spPr/>
      <dgm:t>
        <a:bodyPr/>
        <a:lstStyle/>
        <a:p>
          <a:endParaRPr lang="en-US"/>
        </a:p>
      </dgm:t>
    </dgm:pt>
    <dgm:pt modelId="{3B97B0F6-333F-4FA5-8402-272B5A1A0059}">
      <dgm:prSet custT="1"/>
      <dgm:spPr/>
      <dgm:t>
        <a:bodyPr/>
        <a:lstStyle/>
        <a:p>
          <a:r>
            <a:rPr lang="en-US" sz="1400" dirty="0" smtClean="0"/>
            <a:t> Documentation (specifier, user)</a:t>
          </a:r>
          <a:endParaRPr lang="en-US" sz="1400" dirty="0"/>
        </a:p>
      </dgm:t>
    </dgm:pt>
    <dgm:pt modelId="{3A62E382-5F8E-4BF2-918F-AD7B9F50A71B}" type="parTrans" cxnId="{FF65FB13-341A-402B-A6FD-9F6B84C4458D}">
      <dgm:prSet/>
      <dgm:spPr/>
      <dgm:t>
        <a:bodyPr/>
        <a:lstStyle/>
        <a:p>
          <a:endParaRPr lang="en-US"/>
        </a:p>
      </dgm:t>
    </dgm:pt>
    <dgm:pt modelId="{62F0D0AA-7621-44DD-842C-CAE2FF5418D6}" type="sibTrans" cxnId="{FF65FB13-341A-402B-A6FD-9F6B84C4458D}">
      <dgm:prSet/>
      <dgm:spPr/>
      <dgm:t>
        <a:bodyPr/>
        <a:lstStyle/>
        <a:p>
          <a:endParaRPr lang="en-US"/>
        </a:p>
      </dgm:t>
    </dgm:pt>
    <dgm:pt modelId="{D2EBA8B5-8D9C-4EB6-94EE-E1414A993396}">
      <dgm:prSet custT="1"/>
      <dgm:spPr/>
      <dgm:t>
        <a:bodyPr/>
        <a:lstStyle/>
        <a:p>
          <a:r>
            <a:rPr lang="en-US" sz="1600" dirty="0" smtClean="0"/>
            <a:t>Life cycle</a:t>
          </a:r>
          <a:endParaRPr lang="en-US" sz="1600" dirty="0"/>
        </a:p>
      </dgm:t>
    </dgm:pt>
    <dgm:pt modelId="{A5C5973D-253A-4CB8-9446-77BB2E56995F}" type="parTrans" cxnId="{99C98219-B92E-45FC-9F3B-9E30378034EA}">
      <dgm:prSet/>
      <dgm:spPr/>
      <dgm:t>
        <a:bodyPr/>
        <a:lstStyle/>
        <a:p>
          <a:endParaRPr lang="en-US"/>
        </a:p>
      </dgm:t>
    </dgm:pt>
    <dgm:pt modelId="{A59B2F9A-05C7-47A1-AF89-ABA77D4D4EAD}" type="sibTrans" cxnId="{99C98219-B92E-45FC-9F3B-9E30378034EA}">
      <dgm:prSet/>
      <dgm:spPr/>
      <dgm:t>
        <a:bodyPr/>
        <a:lstStyle/>
        <a:p>
          <a:endParaRPr lang="en-US"/>
        </a:p>
      </dgm:t>
    </dgm:pt>
    <dgm:pt modelId="{5B769B15-F31A-45CA-B539-5DD0290A7A25}">
      <dgm:prSet custT="1"/>
      <dgm:spPr/>
      <dgm:t>
        <a:bodyPr/>
        <a:lstStyle/>
        <a:p>
          <a:r>
            <a:rPr lang="en-US" sz="1600" dirty="0" smtClean="0"/>
            <a:t>Artifacts</a:t>
          </a:r>
          <a:endParaRPr lang="en-US" sz="16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04293F00-F653-4A35-BEEE-955C8C31D157}">
      <dgm:prSet custT="1"/>
      <dgm:spPr/>
      <dgm:t>
        <a:bodyPr/>
        <a:lstStyle/>
        <a:p>
          <a:r>
            <a:rPr lang="en-US" sz="1400" dirty="0" smtClean="0"/>
            <a:t>Release train Eclipse</a:t>
          </a:r>
          <a:endParaRPr lang="en-US" sz="1400" dirty="0"/>
        </a:p>
      </dgm:t>
    </dgm:pt>
    <dgm:pt modelId="{E8F3B289-9E86-4E88-9C18-19A639E6F8C8}" type="parTrans" cxnId="{65DAAD30-0D18-4CC0-B29E-7EF67C96CCB3}">
      <dgm:prSet/>
      <dgm:spPr/>
      <dgm:t>
        <a:bodyPr/>
        <a:lstStyle/>
        <a:p>
          <a:endParaRPr lang="en-US"/>
        </a:p>
      </dgm:t>
    </dgm:pt>
    <dgm:pt modelId="{AD1970B5-2757-40C2-8A13-0CF54936F945}" type="sibTrans" cxnId="{65DAAD30-0D18-4CC0-B29E-7EF67C96CCB3}">
      <dgm:prSet/>
      <dgm:spPr/>
      <dgm:t>
        <a:bodyPr/>
        <a:lstStyle/>
        <a:p>
          <a:endParaRPr lang="en-US"/>
        </a:p>
      </dgm:t>
    </dgm:pt>
    <dgm:pt modelId="{888D5B1B-2D18-49D2-B8E5-70A628126C12}">
      <dgm:prSet custT="1"/>
      <dgm:spPr/>
      <dgm:t>
        <a:bodyPr/>
        <a:lstStyle/>
        <a:p>
          <a:r>
            <a:rPr lang="en-US" sz="1400" dirty="0" smtClean="0"/>
            <a:t>Dependencies</a:t>
          </a:r>
          <a:endParaRPr lang="en-US" sz="1400" dirty="0"/>
        </a:p>
      </dgm:t>
    </dgm:pt>
    <dgm:pt modelId="{AC409EAE-D922-4683-83C2-3B69BB8A8A13}" type="parTrans" cxnId="{80D83A71-F3ED-468F-A019-0933725E9E78}">
      <dgm:prSet/>
      <dgm:spPr/>
      <dgm:t>
        <a:bodyPr/>
        <a:lstStyle/>
        <a:p>
          <a:endParaRPr lang="en-US"/>
        </a:p>
      </dgm:t>
    </dgm:pt>
    <dgm:pt modelId="{4F3A2D05-A9F7-45F4-A4F5-56F0225786D8}" type="sibTrans" cxnId="{80D83A71-F3ED-468F-A019-0933725E9E78}">
      <dgm:prSet/>
      <dgm:spPr/>
      <dgm:t>
        <a:bodyPr/>
        <a:lstStyle/>
        <a:p>
          <a:endParaRPr lang="en-US"/>
        </a:p>
      </dgm:t>
    </dgm:pt>
    <dgm:pt modelId="{3DF4EAF2-4424-4E49-9CD3-1A1CEC4A3C6D}">
      <dgm:prSet custT="1"/>
      <dgm:spPr/>
      <dgm:t>
        <a:bodyPr/>
        <a:lstStyle/>
        <a:p>
          <a:r>
            <a:rPr lang="en-US" sz="1600" dirty="0" smtClean="0"/>
            <a:t>Team</a:t>
          </a:r>
          <a:endParaRPr lang="en-US" sz="1600" dirty="0"/>
        </a:p>
      </dgm:t>
    </dgm:pt>
    <dgm:pt modelId="{6B89D95C-478C-4512-8F4D-1A36ECA6428F}" type="parTrans" cxnId="{AABC945C-01AB-4B8F-ACA8-790ACEBDF9FF}">
      <dgm:prSet/>
      <dgm:spPr/>
      <dgm:t>
        <a:bodyPr/>
        <a:lstStyle/>
        <a:p>
          <a:endParaRPr lang="en-US"/>
        </a:p>
      </dgm:t>
    </dgm:pt>
    <dgm:pt modelId="{902175F1-0F71-423D-A280-710456C93721}" type="sibTrans" cxnId="{AABC945C-01AB-4B8F-ACA8-790ACEBDF9FF}">
      <dgm:prSet/>
      <dgm:spPr/>
      <dgm:t>
        <a:bodyPr/>
        <a:lstStyle/>
        <a:p>
          <a:endParaRPr lang="en-US"/>
        </a:p>
      </dgm:t>
    </dgm:pt>
    <dgm:pt modelId="{7EEFC650-CC3B-49EA-9A3B-B83621CA0F6E}">
      <dgm:prSet custT="1"/>
      <dgm:spPr/>
      <dgm:t>
        <a:bodyPr/>
        <a:lstStyle/>
        <a:p>
          <a:r>
            <a:rPr lang="en-US" sz="1400" dirty="0" smtClean="0"/>
            <a:t>Core team</a:t>
          </a:r>
          <a:endParaRPr lang="en-US" sz="1400" dirty="0"/>
        </a:p>
      </dgm:t>
    </dgm:pt>
    <dgm:pt modelId="{FE05E49E-932A-4B39-9920-12935A867A03}" type="parTrans" cxnId="{99CFAA3C-7F14-48E7-90EC-AF9B47E00CC4}">
      <dgm:prSet/>
      <dgm:spPr/>
      <dgm:t>
        <a:bodyPr/>
        <a:lstStyle/>
        <a:p>
          <a:endParaRPr lang="en-US"/>
        </a:p>
      </dgm:t>
    </dgm:pt>
    <dgm:pt modelId="{B548D8E7-9DF1-408A-952E-CA92218E76C8}" type="sibTrans" cxnId="{99CFAA3C-7F14-48E7-90EC-AF9B47E00CC4}">
      <dgm:prSet/>
      <dgm:spPr/>
      <dgm:t>
        <a:bodyPr/>
        <a:lstStyle/>
        <a:p>
          <a:endParaRPr lang="en-US"/>
        </a:p>
      </dgm:t>
    </dgm:pt>
    <dgm:pt modelId="{86E35061-DF90-416E-991F-08E573AA56A3}">
      <dgm:prSet custT="1"/>
      <dgm:spPr/>
      <dgm:t>
        <a:bodyPr/>
        <a:lstStyle/>
        <a:p>
          <a:r>
            <a:rPr lang="en-US" sz="1400" dirty="0" smtClean="0"/>
            <a:t>External contributors</a:t>
          </a:r>
          <a:endParaRPr lang="en-US" sz="1400" dirty="0"/>
        </a:p>
      </dgm:t>
    </dgm:pt>
    <dgm:pt modelId="{278A344B-C02A-4B08-879D-44B934D51850}" type="parTrans" cxnId="{9CA75CD7-CD2C-47C5-BC80-836021F6BC64}">
      <dgm:prSet/>
      <dgm:spPr/>
      <dgm:t>
        <a:bodyPr/>
        <a:lstStyle/>
        <a:p>
          <a:endParaRPr lang="en-US"/>
        </a:p>
      </dgm:t>
    </dgm:pt>
    <dgm:pt modelId="{60D74521-73EC-4E5C-A668-E7CAFBEA2CA6}" type="sibTrans" cxnId="{9CA75CD7-CD2C-47C5-BC80-836021F6BC64}">
      <dgm:prSet/>
      <dgm:spPr/>
      <dgm:t>
        <a:bodyPr/>
        <a:lstStyle/>
        <a:p>
          <a:endParaRPr lang="en-US"/>
        </a:p>
      </dgm:t>
    </dgm:pt>
    <dgm:pt modelId="{37B90FCE-0B39-4BBF-9B69-C3195CB74F8E}">
      <dgm:prSet custT="1"/>
      <dgm:spPr/>
      <dgm:t>
        <a:bodyPr/>
        <a:lstStyle/>
        <a:p>
          <a:r>
            <a:rPr lang="en-US" sz="1600" dirty="0" smtClean="0"/>
            <a:t>Methodology</a:t>
          </a:r>
          <a:endParaRPr lang="en-US" sz="1600" dirty="0"/>
        </a:p>
      </dgm:t>
    </dgm:pt>
    <dgm:pt modelId="{FE31FD16-7514-4F02-8EC9-1C874005A0A2}" type="parTrans" cxnId="{86718C56-95D1-43B7-B887-5333C91C1177}">
      <dgm:prSet/>
      <dgm:spPr/>
      <dgm:t>
        <a:bodyPr/>
        <a:lstStyle/>
        <a:p>
          <a:endParaRPr lang="en-US"/>
        </a:p>
      </dgm:t>
    </dgm:pt>
    <dgm:pt modelId="{5D1EC60E-049A-4B5D-8F7C-B95638076BB0}" type="sibTrans" cxnId="{86718C56-95D1-43B7-B887-5333C91C1177}">
      <dgm:prSet/>
      <dgm:spPr/>
      <dgm:t>
        <a:bodyPr/>
        <a:lstStyle/>
        <a:p>
          <a:endParaRPr lang="en-US"/>
        </a:p>
      </dgm:t>
    </dgm:pt>
    <dgm:pt modelId="{917D3096-655C-46F0-939A-AA2F42C6D025}">
      <dgm:prSet custT="1"/>
      <dgm:spPr/>
      <dgm:t>
        <a:bodyPr/>
        <a:lstStyle/>
        <a:p>
          <a:r>
            <a:rPr lang="en-US" sz="1400" dirty="0" smtClean="0"/>
            <a:t>Code review</a:t>
          </a:r>
          <a:endParaRPr lang="en-US" sz="1400" dirty="0"/>
        </a:p>
      </dgm:t>
    </dgm:pt>
    <dgm:pt modelId="{E2BB48AC-E000-47AD-A590-3FDFBCDCFD18}" type="parTrans" cxnId="{2F2BF8F8-D0B3-4D33-8C40-10D633396F2E}">
      <dgm:prSet/>
      <dgm:spPr/>
      <dgm:t>
        <a:bodyPr/>
        <a:lstStyle/>
        <a:p>
          <a:endParaRPr lang="en-US"/>
        </a:p>
      </dgm:t>
    </dgm:pt>
    <dgm:pt modelId="{D0072895-7B64-43AC-B3DD-07E16DE8D564}" type="sibTrans" cxnId="{2F2BF8F8-D0B3-4D33-8C40-10D633396F2E}">
      <dgm:prSet/>
      <dgm:spPr/>
      <dgm:t>
        <a:bodyPr/>
        <a:lstStyle/>
        <a:p>
          <a:endParaRPr lang="en-US"/>
        </a:p>
      </dgm:t>
    </dgm:pt>
    <dgm:pt modelId="{384C3803-94C1-4B68-9D44-DBC215657B1A}">
      <dgm:prSet custT="1"/>
      <dgm:spPr/>
      <dgm:t>
        <a:bodyPr/>
        <a:lstStyle/>
        <a:p>
          <a:r>
            <a:rPr lang="en-US" sz="1400" dirty="0" smtClean="0"/>
            <a:t>Plan manual synchronization of artifacts</a:t>
          </a:r>
          <a:endParaRPr lang="en-US" sz="1400" dirty="0"/>
        </a:p>
      </dgm:t>
    </dgm:pt>
    <dgm:pt modelId="{ACC0AD8A-4A59-474B-B4C0-39FD202D61D2}" type="parTrans" cxnId="{2CFB5DBD-B90F-4360-893C-25D6C1FC2E38}">
      <dgm:prSet/>
      <dgm:spPr/>
      <dgm:t>
        <a:bodyPr/>
        <a:lstStyle/>
        <a:p>
          <a:endParaRPr lang="en-US"/>
        </a:p>
      </dgm:t>
    </dgm:pt>
    <dgm:pt modelId="{89D48487-D976-4737-A023-0156831C7067}" type="sibTrans" cxnId="{2CFB5DBD-B90F-4360-893C-25D6C1FC2E3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A73F5F0A-D587-439A-BAFE-19B771BA16B3}" type="pres">
      <dgm:prSet presAssocID="{5B769B15-F31A-45CA-B539-5DD0290A7A25}" presName="text_1" presStyleLbl="node1" presStyleIdx="0" presStyleCnt="4" custScaleY="145284">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4"/>
      <dgm:spPr/>
    </dgm:pt>
    <dgm:pt modelId="{7BEF43DA-762D-41F2-88D0-4E863EAF2807}" type="pres">
      <dgm:prSet presAssocID="{D2EBA8B5-8D9C-4EB6-94EE-E1414A993396}" presName="text_2" presStyleLbl="node1" presStyleIdx="1" presStyleCnt="4" custScaleY="113745">
        <dgm:presLayoutVars>
          <dgm:bulletEnabled val="1"/>
        </dgm:presLayoutVars>
      </dgm:prSet>
      <dgm:spPr/>
      <dgm:t>
        <a:bodyPr/>
        <a:lstStyle/>
        <a:p>
          <a:endParaRPr lang="en-US"/>
        </a:p>
      </dgm:t>
    </dgm:pt>
    <dgm:pt modelId="{1CA3781D-B0E8-42D6-BDF5-FB88FBA12CCE}" type="pres">
      <dgm:prSet presAssocID="{D2EBA8B5-8D9C-4EB6-94EE-E1414A993396}" presName="accent_2" presStyleCnt="0"/>
      <dgm:spPr/>
    </dgm:pt>
    <dgm:pt modelId="{D067987B-6733-4D9A-B343-1C711EF847DB}" type="pres">
      <dgm:prSet presAssocID="{D2EBA8B5-8D9C-4EB6-94EE-E1414A993396}" presName="accentRepeatNode" presStyleLbl="solidFgAcc1" presStyleIdx="1" presStyleCnt="4"/>
      <dgm:spPr/>
    </dgm:pt>
    <dgm:pt modelId="{E648E135-BFEF-42A3-A262-41938B1DB978}" type="pres">
      <dgm:prSet presAssocID="{3DF4EAF2-4424-4E49-9CD3-1A1CEC4A3C6D}" presName="text_3" presStyleLbl="node1" presStyleIdx="2" presStyleCnt="4" custScaleY="120565">
        <dgm:presLayoutVars>
          <dgm:bulletEnabled val="1"/>
        </dgm:presLayoutVars>
      </dgm:prSet>
      <dgm:spPr/>
      <dgm:t>
        <a:bodyPr/>
        <a:lstStyle/>
        <a:p>
          <a:endParaRPr lang="en-US"/>
        </a:p>
      </dgm:t>
    </dgm:pt>
    <dgm:pt modelId="{C322126D-9547-4A87-B257-01888DA15CAE}" type="pres">
      <dgm:prSet presAssocID="{3DF4EAF2-4424-4E49-9CD3-1A1CEC4A3C6D}" presName="accent_3" presStyleCnt="0"/>
      <dgm:spPr/>
    </dgm:pt>
    <dgm:pt modelId="{FAF6BDD2-E11C-4D39-8F7A-5DE337BD2B8F}" type="pres">
      <dgm:prSet presAssocID="{3DF4EAF2-4424-4E49-9CD3-1A1CEC4A3C6D}" presName="accentRepeatNode" presStyleLbl="solidFgAcc1" presStyleIdx="2" presStyleCnt="4"/>
      <dgm:spPr/>
    </dgm:pt>
    <dgm:pt modelId="{734FFB44-786D-42C7-BA0A-BFC40B206B61}" type="pres">
      <dgm:prSet presAssocID="{37B90FCE-0B39-4BBF-9B69-C3195CB74F8E}" presName="text_4" presStyleLbl="node1" presStyleIdx="3" presStyleCnt="4" custScaleY="127385">
        <dgm:presLayoutVars>
          <dgm:bulletEnabled val="1"/>
        </dgm:presLayoutVars>
      </dgm:prSet>
      <dgm:spPr/>
      <dgm:t>
        <a:bodyPr/>
        <a:lstStyle/>
        <a:p>
          <a:endParaRPr lang="en-US"/>
        </a:p>
      </dgm:t>
    </dgm:pt>
    <dgm:pt modelId="{812AB6AD-3DC0-417D-87EC-A6F2AAAE4B27}" type="pres">
      <dgm:prSet presAssocID="{37B90FCE-0B39-4BBF-9B69-C3195CB74F8E}" presName="accent_4" presStyleCnt="0"/>
      <dgm:spPr/>
    </dgm:pt>
    <dgm:pt modelId="{C60B6985-9364-4ED2-9307-7634F2B0E3AE}" type="pres">
      <dgm:prSet presAssocID="{37B90FCE-0B39-4BBF-9B69-C3195CB74F8E}" presName="accentRepeatNode" presStyleLbl="solidFgAcc1" presStyleIdx="3" presStyleCnt="4"/>
      <dgm:spPr/>
    </dgm:pt>
  </dgm:ptLst>
  <dgm:cxnLst>
    <dgm:cxn modelId="{6E7A0A6F-F9E8-4046-A6A2-36852C586BFD}" srcId="{5B769B15-F31A-45CA-B539-5DD0290A7A25}" destId="{21BAD711-51E0-43E7-A7E6-6353E389D138}" srcOrd="0" destOrd="0" parTransId="{DF6DFEED-B250-4614-BEEB-AC7D08291160}" sibTransId="{DF03AE3E-97AF-419D-B922-120C868E502F}"/>
    <dgm:cxn modelId="{E34030C3-8934-4838-866C-11C047FD7D21}" type="presOf" srcId="{917D3096-655C-46F0-939A-AA2F42C6D025}" destId="{734FFB44-786D-42C7-BA0A-BFC40B206B61}"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3B418B12-7763-41FA-BF3A-F684513616A4}" type="presOf" srcId="{D2EBA8B5-8D9C-4EB6-94EE-E1414A993396}" destId="{7BEF43DA-762D-41F2-88D0-4E863EAF2807}" srcOrd="0" destOrd="0" presId="urn:microsoft.com/office/officeart/2008/layout/VerticalCurvedList"/>
    <dgm:cxn modelId="{86718C56-95D1-43B7-B887-5333C91C1177}" srcId="{571CC073-B4EA-454E-8A5E-FC001A76EABC}" destId="{37B90FCE-0B39-4BBF-9B69-C3195CB74F8E}" srcOrd="3" destOrd="0" parTransId="{FE31FD16-7514-4F02-8EC9-1C874005A0A2}" sibTransId="{5D1EC60E-049A-4B5D-8F7C-B95638076BB0}"/>
    <dgm:cxn modelId="{AABC945C-01AB-4B8F-ACA8-790ACEBDF9FF}" srcId="{571CC073-B4EA-454E-8A5E-FC001A76EABC}" destId="{3DF4EAF2-4424-4E49-9CD3-1A1CEC4A3C6D}" srcOrd="2" destOrd="0" parTransId="{6B89D95C-478C-4512-8F4D-1A36ECA6428F}" sibTransId="{902175F1-0F71-423D-A280-710456C93721}"/>
    <dgm:cxn modelId="{703DF824-2964-4A66-BB35-0FB6E261F888}" type="presOf" srcId="{7EEFC650-CC3B-49EA-9A3B-B83621CA0F6E}" destId="{E648E135-BFEF-42A3-A262-41938B1DB978}" srcOrd="0" destOrd="1" presId="urn:microsoft.com/office/officeart/2008/layout/VerticalCurvedList"/>
    <dgm:cxn modelId="{F256A0C8-BEF1-4D21-AABA-AF8BB5B863BE}" type="presOf" srcId="{04293F00-F653-4A35-BEEE-955C8C31D157}" destId="{7BEF43DA-762D-41F2-88D0-4E863EAF2807}" srcOrd="0" destOrd="1" presId="urn:microsoft.com/office/officeart/2008/layout/VerticalCurvedList"/>
    <dgm:cxn modelId="{80D83A71-F3ED-468F-A019-0933725E9E78}" srcId="{D2EBA8B5-8D9C-4EB6-94EE-E1414A993396}" destId="{888D5B1B-2D18-49D2-B8E5-70A628126C12}" srcOrd="1" destOrd="0" parTransId="{AC409EAE-D922-4683-83C2-3B69BB8A8A13}" sibTransId="{4F3A2D05-A9F7-45F4-A4F5-56F0225786D8}"/>
    <dgm:cxn modelId="{9CA75CD7-CD2C-47C5-BC80-836021F6BC64}" srcId="{3DF4EAF2-4424-4E49-9CD3-1A1CEC4A3C6D}" destId="{86E35061-DF90-416E-991F-08E573AA56A3}" srcOrd="1" destOrd="0" parTransId="{278A344B-C02A-4B08-879D-44B934D51850}" sibTransId="{60D74521-73EC-4E5C-A668-E7CAFBEA2CA6}"/>
    <dgm:cxn modelId="{2CFB5DBD-B90F-4360-893C-25D6C1FC2E38}" srcId="{37B90FCE-0B39-4BBF-9B69-C3195CB74F8E}" destId="{384C3803-94C1-4B68-9D44-DBC215657B1A}" srcOrd="1" destOrd="0" parTransId="{ACC0AD8A-4A59-474B-B4C0-39FD202D61D2}" sibTransId="{89D48487-D976-4737-A023-0156831C7067}"/>
    <dgm:cxn modelId="{921C83A8-235E-41A9-B1ED-5DF8C854CAB1}" type="presOf" srcId="{37B90FCE-0B39-4BBF-9B69-C3195CB74F8E}" destId="{734FFB44-786D-42C7-BA0A-BFC40B206B61}" srcOrd="0" destOrd="0" presId="urn:microsoft.com/office/officeart/2008/layout/VerticalCurvedList"/>
    <dgm:cxn modelId="{99CFAA3C-7F14-48E7-90EC-AF9B47E00CC4}" srcId="{3DF4EAF2-4424-4E49-9CD3-1A1CEC4A3C6D}" destId="{7EEFC650-CC3B-49EA-9A3B-B83621CA0F6E}" srcOrd="0" destOrd="0" parTransId="{FE05E49E-932A-4B39-9920-12935A867A03}" sibTransId="{B548D8E7-9DF1-408A-952E-CA92218E76C8}"/>
    <dgm:cxn modelId="{56A1607A-C636-45B6-9AF8-24D786212282}" type="presOf" srcId="{5B769B15-F31A-45CA-B539-5DD0290A7A25}" destId="{A73F5F0A-D587-439A-BAFE-19B771BA16B3}" srcOrd="0" destOrd="0" presId="urn:microsoft.com/office/officeart/2008/layout/VerticalCurvedList"/>
    <dgm:cxn modelId="{82FB1305-0E15-4D7B-83C9-57ABD8E6894D}" type="presOf" srcId="{E892CF7E-C4B7-437A-B53C-3B53725340B9}" destId="{A73F5F0A-D587-439A-BAFE-19B771BA16B3}" srcOrd="0" destOrd="2" presId="urn:microsoft.com/office/officeart/2008/layout/VerticalCurvedList"/>
    <dgm:cxn modelId="{A09E0D85-E66D-4358-B84F-D07F67DBFDD7}" type="presOf" srcId="{571CC073-B4EA-454E-8A5E-FC001A76EABC}" destId="{C1F95457-0E13-4C00-AF3F-5279185B3005}" srcOrd="0" destOrd="0" presId="urn:microsoft.com/office/officeart/2008/layout/VerticalCurvedList"/>
    <dgm:cxn modelId="{2F2BF8F8-D0B3-4D33-8C40-10D633396F2E}" srcId="{37B90FCE-0B39-4BBF-9B69-C3195CB74F8E}" destId="{917D3096-655C-46F0-939A-AA2F42C6D025}" srcOrd="0" destOrd="0" parTransId="{E2BB48AC-E000-47AD-A590-3FDFBCDCFD18}" sibTransId="{D0072895-7B64-43AC-B3DD-07E16DE8D564}"/>
    <dgm:cxn modelId="{4875CE9B-941C-40A3-AD7F-D854BB24A4FB}" type="presOf" srcId="{21BAD711-51E0-43E7-A7E6-6353E389D138}" destId="{A73F5F0A-D587-439A-BAFE-19B771BA16B3}" srcOrd="0" destOrd="1" presId="urn:microsoft.com/office/officeart/2008/layout/VerticalCurvedList"/>
    <dgm:cxn modelId="{170F4113-4C01-4C39-B7EE-08D60D9236DC}" srcId="{5B769B15-F31A-45CA-B539-5DD0290A7A25}" destId="{E892CF7E-C4B7-437A-B53C-3B53725340B9}" srcOrd="1" destOrd="0" parTransId="{745C9324-5C80-4CF5-A0F6-C15C0618EEB2}" sibTransId="{909DF75D-8909-4097-B074-5BA57BF0E1EE}"/>
    <dgm:cxn modelId="{65DAAD30-0D18-4CC0-B29E-7EF67C96CCB3}" srcId="{D2EBA8B5-8D9C-4EB6-94EE-E1414A993396}" destId="{04293F00-F653-4A35-BEEE-955C8C31D157}" srcOrd="0" destOrd="0" parTransId="{E8F3B289-9E86-4E88-9C18-19A639E6F8C8}" sibTransId="{AD1970B5-2757-40C2-8A13-0CF54936F945}"/>
    <dgm:cxn modelId="{5FEAF9AE-D57A-4061-86B6-E6C4E60D10FB}" type="presOf" srcId="{DF03AE3E-97AF-419D-B922-120C868E502F}" destId="{84E162AD-861D-4555-B043-F79679CCDBDA}" srcOrd="0" destOrd="0" presId="urn:microsoft.com/office/officeart/2008/layout/VerticalCurvedList"/>
    <dgm:cxn modelId="{B62CE6DC-4C32-4320-86C1-8CB1B5EDF728}" type="presOf" srcId="{3DF4EAF2-4424-4E49-9CD3-1A1CEC4A3C6D}" destId="{E648E135-BFEF-42A3-A262-41938B1DB978}" srcOrd="0" destOrd="0" presId="urn:microsoft.com/office/officeart/2008/layout/VerticalCurvedList"/>
    <dgm:cxn modelId="{FF65FB13-341A-402B-A6FD-9F6B84C4458D}" srcId="{5B769B15-F31A-45CA-B539-5DD0290A7A25}" destId="{3B97B0F6-333F-4FA5-8402-272B5A1A0059}" srcOrd="2" destOrd="0" parTransId="{3A62E382-5F8E-4BF2-918F-AD7B9F50A71B}" sibTransId="{62F0D0AA-7621-44DD-842C-CAE2FF5418D6}"/>
    <dgm:cxn modelId="{9A39C5E2-D532-488D-B733-86927F2097AA}" type="presOf" srcId="{384C3803-94C1-4B68-9D44-DBC215657B1A}" destId="{734FFB44-786D-42C7-BA0A-BFC40B206B61}" srcOrd="0" destOrd="2" presId="urn:microsoft.com/office/officeart/2008/layout/VerticalCurvedList"/>
    <dgm:cxn modelId="{99C98219-B92E-45FC-9F3B-9E30378034EA}" srcId="{571CC073-B4EA-454E-8A5E-FC001A76EABC}" destId="{D2EBA8B5-8D9C-4EB6-94EE-E1414A993396}" srcOrd="1" destOrd="0" parTransId="{A5C5973D-253A-4CB8-9446-77BB2E56995F}" sibTransId="{A59B2F9A-05C7-47A1-AF89-ABA77D4D4EAD}"/>
    <dgm:cxn modelId="{20397B37-B0CF-4275-98C6-EECCAF77AF50}" type="presOf" srcId="{3B97B0F6-333F-4FA5-8402-272B5A1A0059}" destId="{A73F5F0A-D587-439A-BAFE-19B771BA16B3}" srcOrd="0" destOrd="3" presId="urn:microsoft.com/office/officeart/2008/layout/VerticalCurvedList"/>
    <dgm:cxn modelId="{DECA7526-D797-458A-B650-7279FC1C13A4}" type="presOf" srcId="{888D5B1B-2D18-49D2-B8E5-70A628126C12}" destId="{7BEF43DA-762D-41F2-88D0-4E863EAF2807}" srcOrd="0" destOrd="2" presId="urn:microsoft.com/office/officeart/2008/layout/VerticalCurvedList"/>
    <dgm:cxn modelId="{EC118696-F519-4DC0-BB53-7B25F621E97C}" type="presOf" srcId="{86E35061-DF90-416E-991F-08E573AA56A3}" destId="{E648E135-BFEF-42A3-A262-41938B1DB978}" srcOrd="0" destOrd="2" presId="urn:microsoft.com/office/officeart/2008/layout/VerticalCurvedList"/>
    <dgm:cxn modelId="{70D04826-9987-46AE-A5E2-6809ECEB4A77}" type="presParOf" srcId="{C1F95457-0E13-4C00-AF3F-5279185B3005}" destId="{4208A881-E163-4E2D-843D-3E50A7960126}" srcOrd="0" destOrd="0" presId="urn:microsoft.com/office/officeart/2008/layout/VerticalCurvedList"/>
    <dgm:cxn modelId="{6FD30F7F-B3C9-4382-8239-79B895B76F06}" type="presParOf" srcId="{4208A881-E163-4E2D-843D-3E50A7960126}" destId="{18DFAB4C-927C-4D8E-B963-160FBB72A981}" srcOrd="0" destOrd="0" presId="urn:microsoft.com/office/officeart/2008/layout/VerticalCurvedList"/>
    <dgm:cxn modelId="{A7CB641C-FFD6-4B93-8CFF-99DE0B914127}" type="presParOf" srcId="{18DFAB4C-927C-4D8E-B963-160FBB72A981}" destId="{D7A136A3-59C3-4E7B-B46A-5EBCE8A4078B}" srcOrd="0" destOrd="0" presId="urn:microsoft.com/office/officeart/2008/layout/VerticalCurvedList"/>
    <dgm:cxn modelId="{6BAC8461-7E1E-43F7-B630-DE41750F4ED6}" type="presParOf" srcId="{18DFAB4C-927C-4D8E-B963-160FBB72A981}" destId="{84E162AD-861D-4555-B043-F79679CCDBDA}" srcOrd="1" destOrd="0" presId="urn:microsoft.com/office/officeart/2008/layout/VerticalCurvedList"/>
    <dgm:cxn modelId="{986870F6-E2A2-4761-BCAC-49AC953A42C0}" type="presParOf" srcId="{18DFAB4C-927C-4D8E-B963-160FBB72A981}" destId="{0CC9D516-AF50-449F-94BB-47477852AD53}" srcOrd="2" destOrd="0" presId="urn:microsoft.com/office/officeart/2008/layout/VerticalCurvedList"/>
    <dgm:cxn modelId="{0682B068-2825-4E25-AF7D-BFD2828053BC}" type="presParOf" srcId="{18DFAB4C-927C-4D8E-B963-160FBB72A981}" destId="{44A52C95-0F8F-4D9A-AFA3-B197DFE13F6B}" srcOrd="3" destOrd="0" presId="urn:microsoft.com/office/officeart/2008/layout/VerticalCurvedList"/>
    <dgm:cxn modelId="{087E8B59-4B1F-44DF-8C95-988A647B418E}" type="presParOf" srcId="{4208A881-E163-4E2D-843D-3E50A7960126}" destId="{A73F5F0A-D587-439A-BAFE-19B771BA16B3}" srcOrd="1" destOrd="0" presId="urn:microsoft.com/office/officeart/2008/layout/VerticalCurvedList"/>
    <dgm:cxn modelId="{2B0F97ED-01AC-4FA3-AA22-10F500E21443}" type="presParOf" srcId="{4208A881-E163-4E2D-843D-3E50A7960126}" destId="{D8EB93B3-4ADC-484A-AD34-D51AE4991FA0}" srcOrd="2" destOrd="0" presId="urn:microsoft.com/office/officeart/2008/layout/VerticalCurvedList"/>
    <dgm:cxn modelId="{793315B6-6983-4838-A749-D39FDC155925}" type="presParOf" srcId="{D8EB93B3-4ADC-484A-AD34-D51AE4991FA0}" destId="{87AB078F-284D-4C7A-9054-A29EC4D7FE14}" srcOrd="0" destOrd="0" presId="urn:microsoft.com/office/officeart/2008/layout/VerticalCurvedList"/>
    <dgm:cxn modelId="{7453F88B-955C-4907-9522-3A603F5D9F01}" type="presParOf" srcId="{4208A881-E163-4E2D-843D-3E50A7960126}" destId="{7BEF43DA-762D-41F2-88D0-4E863EAF2807}" srcOrd="3" destOrd="0" presId="urn:microsoft.com/office/officeart/2008/layout/VerticalCurvedList"/>
    <dgm:cxn modelId="{C48D4A21-0837-459E-AABF-9685AF5F862B}" type="presParOf" srcId="{4208A881-E163-4E2D-843D-3E50A7960126}" destId="{1CA3781D-B0E8-42D6-BDF5-FB88FBA12CCE}" srcOrd="4" destOrd="0" presId="urn:microsoft.com/office/officeart/2008/layout/VerticalCurvedList"/>
    <dgm:cxn modelId="{BA9D7AFE-B9EE-404A-BF98-C938722F207C}" type="presParOf" srcId="{1CA3781D-B0E8-42D6-BDF5-FB88FBA12CCE}" destId="{D067987B-6733-4D9A-B343-1C711EF847DB}" srcOrd="0" destOrd="0" presId="urn:microsoft.com/office/officeart/2008/layout/VerticalCurvedList"/>
    <dgm:cxn modelId="{91BEB895-B84A-42F2-917B-C55ED992900F}" type="presParOf" srcId="{4208A881-E163-4E2D-843D-3E50A7960126}" destId="{E648E135-BFEF-42A3-A262-41938B1DB978}" srcOrd="5" destOrd="0" presId="urn:microsoft.com/office/officeart/2008/layout/VerticalCurvedList"/>
    <dgm:cxn modelId="{24707EC5-438E-4C71-A544-0B79A951E463}" type="presParOf" srcId="{4208A881-E163-4E2D-843D-3E50A7960126}" destId="{C322126D-9547-4A87-B257-01888DA15CAE}" srcOrd="6" destOrd="0" presId="urn:microsoft.com/office/officeart/2008/layout/VerticalCurvedList"/>
    <dgm:cxn modelId="{F3F877F2-BC5D-4BC5-B035-BF5CA3BDC83E}" type="presParOf" srcId="{C322126D-9547-4A87-B257-01888DA15CAE}" destId="{FAF6BDD2-E11C-4D39-8F7A-5DE337BD2B8F}" srcOrd="0" destOrd="0" presId="urn:microsoft.com/office/officeart/2008/layout/VerticalCurvedList"/>
    <dgm:cxn modelId="{EA9D149C-1B05-4EBF-BB20-96CAAE0796FB}" type="presParOf" srcId="{4208A881-E163-4E2D-843D-3E50A7960126}" destId="{734FFB44-786D-42C7-BA0A-BFC40B206B61}" srcOrd="7" destOrd="0" presId="urn:microsoft.com/office/officeart/2008/layout/VerticalCurvedList"/>
    <dgm:cxn modelId="{790B5974-4D7F-4EE0-81CA-0BA641870A33}" type="presParOf" srcId="{4208A881-E163-4E2D-843D-3E50A7960126}" destId="{812AB6AD-3DC0-417D-87EC-A6F2AAAE4B27}" srcOrd="8" destOrd="0" presId="urn:microsoft.com/office/officeart/2008/layout/VerticalCurvedList"/>
    <dgm:cxn modelId="{39B3DEDB-9CA2-4C88-A09A-1598DB87A966}" type="presParOf" srcId="{812AB6AD-3DC0-417D-87EC-A6F2AAAE4B27}" destId="{C60B6985-9364-4ED2-9307-7634F2B0E3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Synchronization gap</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Development</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Release</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2"/>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2"/>
      <dgm:spPr/>
    </dgm:pt>
    <dgm:pt modelId="{44A52C95-0F8F-4D9A-AFA3-B197DFE13F6B}" type="pres">
      <dgm:prSet presAssocID="{571CC073-B4EA-454E-8A5E-FC001A76EABC}" presName="dstNode" presStyleLbl="node1" presStyleIdx="0" presStyleCnt="2"/>
      <dgm:spPr/>
    </dgm:pt>
    <dgm:pt modelId="{49CFC17E-D450-465A-97EF-D44067282752}" type="pres">
      <dgm:prSet presAssocID="{17725E98-C6BD-4860-A874-2E64BB58359D}" presName="text_1" presStyleLbl="node1" presStyleIdx="0" presStyleCnt="2">
        <dgm:presLayoutVars>
          <dgm:bulletEnabled val="1"/>
        </dgm:presLayoutVars>
      </dgm:prSet>
      <dgm:spPr/>
      <dgm:t>
        <a:bodyPr/>
        <a:lstStyle/>
        <a:p>
          <a:endParaRPr lang="en-US"/>
        </a:p>
      </dgm:t>
    </dgm:pt>
    <dgm:pt modelId="{1C9E9983-F22C-4E43-8776-FE0595F5505E}" type="pres">
      <dgm:prSet presAssocID="{17725E98-C6BD-4860-A874-2E64BB58359D}" presName="accent_1" presStyleCnt="0"/>
      <dgm:spPr/>
    </dgm:pt>
    <dgm:pt modelId="{188AE7E5-E319-4A28-BF20-BDF1B8C273D2}" type="pres">
      <dgm:prSet presAssocID="{17725E98-C6BD-4860-A874-2E64BB58359D}" presName="accentRepeatNode" presStyleLbl="solidFgAcc1" presStyleIdx="0" presStyleCnt="2"/>
      <dgm:spPr/>
    </dgm:pt>
    <dgm:pt modelId="{5A033FFA-1CFC-449D-A644-FDC761C0B9A7}" type="pres">
      <dgm:prSet presAssocID="{5EF262BC-25AE-4D61-9A51-108C36AB229D}" presName="text_2" presStyleLbl="node1" presStyleIdx="1" presStyleCnt="2">
        <dgm:presLayoutVars>
          <dgm:bulletEnabled val="1"/>
        </dgm:presLayoutVars>
      </dgm:prSet>
      <dgm:spPr/>
      <dgm:t>
        <a:bodyPr/>
        <a:lstStyle/>
        <a:p>
          <a:endParaRPr lang="en-US"/>
        </a:p>
      </dgm:t>
    </dgm:pt>
    <dgm:pt modelId="{F956D9A5-434E-4C8A-9067-B1FDC89C5740}" type="pres">
      <dgm:prSet presAssocID="{5EF262BC-25AE-4D61-9A51-108C36AB229D}" presName="accent_2" presStyleCnt="0"/>
      <dgm:spPr/>
    </dgm:pt>
    <dgm:pt modelId="{36CE1060-DBB5-4F88-840D-5ECD115ACB79}" type="pres">
      <dgm:prSet presAssocID="{5EF262BC-25AE-4D61-9A51-108C36AB229D}" presName="accentRepeatNode" presStyleLbl="solidFgAcc1" presStyleIdx="1" presStyleCnt="2"/>
      <dgm:spPr/>
    </dgm:pt>
  </dgm:ptLst>
  <dgm:cxnLst>
    <dgm:cxn modelId="{CEB6EC3B-1A2B-4C0D-9C30-F9297ED8147F}" srcId="{17725E98-C6BD-4860-A874-2E64BB58359D}" destId="{D46830D8-D66A-4836-ACAD-FA9D300B5131}" srcOrd="1" destOrd="0" parTransId="{1A813F9F-AEF8-4555-BFE9-2AB51F83C6BB}" sibTransId="{E4FAED16-C6B0-4208-90EE-553AEEC74B6A}"/>
    <dgm:cxn modelId="{73043B21-B1DC-4E6B-80C0-1F2E56AB5E52}" srcId="{571CC073-B4EA-454E-8A5E-FC001A76EABC}" destId="{5EF262BC-25AE-4D61-9A51-108C36AB229D}" srcOrd="1" destOrd="0" parTransId="{2D1A1A55-27B1-4AE2-A51C-012048F2A5C7}" sibTransId="{3A9086A7-F7FD-4C4D-8FE0-BD4ED0E8600C}"/>
    <dgm:cxn modelId="{0DC068BE-1C4B-4093-A8D2-E45BB224DF46}" type="presOf" srcId="{5FD805AE-840B-46A7-8185-50B1E493B514}" destId="{84E162AD-861D-4555-B043-F79679CCDBDA}" srcOrd="0" destOrd="0" presId="urn:microsoft.com/office/officeart/2008/layout/VerticalCurvedList"/>
    <dgm:cxn modelId="{1658743E-55AB-488C-8182-4CC4BF57A540}" srcId="{571CC073-B4EA-454E-8A5E-FC001A76EABC}" destId="{17725E98-C6BD-4860-A874-2E64BB58359D}" srcOrd="0" destOrd="0" parTransId="{54BF6646-3649-4806-BB80-76FF77455F9E}" sibTransId="{47B457F4-CD79-44D7-9430-0632C00FE43D}"/>
    <dgm:cxn modelId="{3680662D-F6D9-4431-9744-08E685EDB5CB}" type="presOf" srcId="{D07591B6-1EC1-435B-9AD7-03505F447004}" destId="{5A033FFA-1CFC-449D-A644-FDC761C0B9A7}" srcOrd="0" destOrd="1" presId="urn:microsoft.com/office/officeart/2008/layout/VerticalCurvedList"/>
    <dgm:cxn modelId="{565C6BC6-C393-4F3D-94F3-6FB649B70341}" type="presOf" srcId="{C730EF28-92C0-472A-AC85-16392925DCCB}" destId="{49CFC17E-D450-465A-97EF-D44067282752}" srcOrd="0" destOrd="1" presId="urn:microsoft.com/office/officeart/2008/layout/VerticalCurvedList"/>
    <dgm:cxn modelId="{5F1D084B-B357-452B-AD25-F9F4553B3C90}" type="presOf" srcId="{BCA363ED-8FDD-4481-84E4-46E4FCB58BA7}" destId="{5A033FFA-1CFC-449D-A644-FDC761C0B9A7}" srcOrd="0" destOrd="2" presId="urn:microsoft.com/office/officeart/2008/layout/VerticalCurvedList"/>
    <dgm:cxn modelId="{FF74A16D-5001-45F9-B6C3-5E6460DC9B37}" type="presOf" srcId="{17725E98-C6BD-4860-A874-2E64BB58359D}" destId="{49CFC17E-D450-465A-97EF-D44067282752}" srcOrd="0" destOrd="0"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51D9E78A-1C72-4D90-B1E5-CFCA432F3213}" type="presOf" srcId="{5EF262BC-25AE-4D61-9A51-108C36AB229D}" destId="{5A033FFA-1CFC-449D-A644-FDC761C0B9A7}" srcOrd="0" destOrd="0" presId="urn:microsoft.com/office/officeart/2008/layout/VerticalCurvedList"/>
    <dgm:cxn modelId="{F357FC95-8E7F-4040-9053-1C6414C29F65}" type="presOf" srcId="{571CC073-B4EA-454E-8A5E-FC001A76EABC}" destId="{C1F95457-0E13-4C00-AF3F-5279185B3005}" srcOrd="0" destOrd="0" presId="urn:microsoft.com/office/officeart/2008/layout/VerticalCurvedList"/>
    <dgm:cxn modelId="{0CEAEC5B-E609-4157-8DEB-593FB83989C2}" srcId="{5EF262BC-25AE-4D61-9A51-108C36AB229D}" destId="{D07591B6-1EC1-435B-9AD7-03505F447004}" srcOrd="0" destOrd="0" parTransId="{BAE9D3A3-3A85-4D92-ADED-044841048A3F}" sibTransId="{1FF6E0D1-3DEA-4CC2-8781-FB65336714D7}"/>
    <dgm:cxn modelId="{F06240E3-86C9-41A2-96AE-A6A5DB725F8D}" srcId="{17725E98-C6BD-4860-A874-2E64BB58359D}" destId="{C730EF28-92C0-472A-AC85-16392925DCCB}" srcOrd="0" destOrd="0" parTransId="{F4D32DE9-BBFA-427D-9FFF-394ADD5F7219}" sibTransId="{5FD805AE-840B-46A7-8185-50B1E493B514}"/>
    <dgm:cxn modelId="{DBCBC24A-E1A5-460B-9F8B-1C64A0E2070D}" type="presOf" srcId="{D46830D8-D66A-4836-ACAD-FA9D300B5131}" destId="{49CFC17E-D450-465A-97EF-D44067282752}" srcOrd="0" destOrd="2" presId="urn:microsoft.com/office/officeart/2008/layout/VerticalCurvedList"/>
    <dgm:cxn modelId="{509C56B8-F9F0-4DD0-914A-664E0E2A1A6C}" type="presParOf" srcId="{C1F95457-0E13-4C00-AF3F-5279185B3005}" destId="{4208A881-E163-4E2D-843D-3E50A7960126}" srcOrd="0" destOrd="0" presId="urn:microsoft.com/office/officeart/2008/layout/VerticalCurvedList"/>
    <dgm:cxn modelId="{3FBC088A-3710-4A65-9174-D27E7E8FC21B}" type="presParOf" srcId="{4208A881-E163-4E2D-843D-3E50A7960126}" destId="{18DFAB4C-927C-4D8E-B963-160FBB72A981}" srcOrd="0" destOrd="0" presId="urn:microsoft.com/office/officeart/2008/layout/VerticalCurvedList"/>
    <dgm:cxn modelId="{25218AD6-BAD4-4F40-BE5B-42F55318FB09}" type="presParOf" srcId="{18DFAB4C-927C-4D8E-B963-160FBB72A981}" destId="{D7A136A3-59C3-4E7B-B46A-5EBCE8A4078B}" srcOrd="0" destOrd="0" presId="urn:microsoft.com/office/officeart/2008/layout/VerticalCurvedList"/>
    <dgm:cxn modelId="{29F2F3ED-DDCE-4D64-B573-CA5B879F6DAD}" type="presParOf" srcId="{18DFAB4C-927C-4D8E-B963-160FBB72A981}" destId="{84E162AD-861D-4555-B043-F79679CCDBDA}" srcOrd="1" destOrd="0" presId="urn:microsoft.com/office/officeart/2008/layout/VerticalCurvedList"/>
    <dgm:cxn modelId="{6C6C340A-19F9-4CBE-9595-49C96126DF01}" type="presParOf" srcId="{18DFAB4C-927C-4D8E-B963-160FBB72A981}" destId="{0CC9D516-AF50-449F-94BB-47477852AD53}" srcOrd="2" destOrd="0" presId="urn:microsoft.com/office/officeart/2008/layout/VerticalCurvedList"/>
    <dgm:cxn modelId="{134F31A2-502D-4FF6-8B09-81E30A342D08}" type="presParOf" srcId="{18DFAB4C-927C-4D8E-B963-160FBB72A981}" destId="{44A52C95-0F8F-4D9A-AFA3-B197DFE13F6B}" srcOrd="3" destOrd="0" presId="urn:microsoft.com/office/officeart/2008/layout/VerticalCurvedList"/>
    <dgm:cxn modelId="{55CB78EB-E0C5-4D03-BE46-1F7AEF305A3C}" type="presParOf" srcId="{4208A881-E163-4E2D-843D-3E50A7960126}" destId="{49CFC17E-D450-465A-97EF-D44067282752}" srcOrd="1" destOrd="0" presId="urn:microsoft.com/office/officeart/2008/layout/VerticalCurvedList"/>
    <dgm:cxn modelId="{AEFD3910-BEDF-4999-A649-C9F75EB52D33}" type="presParOf" srcId="{4208A881-E163-4E2D-843D-3E50A7960126}" destId="{1C9E9983-F22C-4E43-8776-FE0595F5505E}" srcOrd="2" destOrd="0" presId="urn:microsoft.com/office/officeart/2008/layout/VerticalCurvedList"/>
    <dgm:cxn modelId="{B684C5B3-45EE-4B9F-9ED1-168AE12AD202}" type="presParOf" srcId="{1C9E9983-F22C-4E43-8776-FE0595F5505E}" destId="{188AE7E5-E319-4A28-BF20-BDF1B8C273D2}" srcOrd="0" destOrd="0" presId="urn:microsoft.com/office/officeart/2008/layout/VerticalCurvedList"/>
    <dgm:cxn modelId="{A546DB68-B5CC-4878-8105-11A0770B86BC}" type="presParOf" srcId="{4208A881-E163-4E2D-843D-3E50A7960126}" destId="{5A033FFA-1CFC-449D-A644-FDC761C0B9A7}" srcOrd="3" destOrd="0" presId="urn:microsoft.com/office/officeart/2008/layout/VerticalCurvedList"/>
    <dgm:cxn modelId="{B4352DD4-94F7-4941-8972-51B71E8190C8}" type="presParOf" srcId="{4208A881-E163-4E2D-843D-3E50A7960126}" destId="{F956D9A5-434E-4C8A-9067-B1FDC89C5740}" srcOrd="4" destOrd="0" presId="urn:microsoft.com/office/officeart/2008/layout/VerticalCurvedList"/>
    <dgm:cxn modelId="{632516A3-561C-4824-AA71-C4FDB3C606C5}" type="presParOf" srcId="{F956D9A5-434E-4C8A-9067-B1FDC89C5740}"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Internal validation of </a:t>
          </a:r>
          <a:r>
            <a:rPr lang="en-US" dirty="0" err="1" smtClean="0"/>
            <a:t>ModelWriter</a:t>
          </a:r>
          <a:r>
            <a:rPr lang="en-US" dirty="0" smtClean="0"/>
            <a:t> approach</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6BF898FF-C9C2-409E-B5B8-03DBC2738A9E}" type="presOf" srcId="{DEE336C4-1DB4-4ADA-B25B-AF8093E6F9C4}" destId="{C70050F6-D559-47CD-AE7F-1A3B6DC3E13D}" srcOrd="0" destOrd="0" presId="urn:microsoft.com/office/officeart/2008/layout/VerticalCurvedList"/>
    <dgm:cxn modelId="{968F1075-B366-4E29-A85E-BE3DD500878A}" type="presOf" srcId="{3F53B9CA-E4C7-426C-8188-D42E081D202C}" destId="{BC35D876-8F7D-407A-90E2-FD9D31C4E004}" srcOrd="0" destOrd="0" presId="urn:microsoft.com/office/officeart/2008/layout/VerticalCurvedList"/>
    <dgm:cxn modelId="{33C34181-9951-4F56-BF70-28544159879E}" type="presOf" srcId="{3A0529C2-690B-48AE-92C5-94CA0332699F}" destId="{70FEF15B-A28E-4491-AE72-E180EBB7644A}"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2D4CCE30-4009-44FC-918B-235BF11C6D3E}" srcId="{571CC073-B4EA-454E-8A5E-FC001A76EABC}" destId="{DEE336C4-1DB4-4ADA-B25B-AF8093E6F9C4}" srcOrd="2" destOrd="0" parTransId="{832AD399-BA02-491A-AB8C-3644B76D26D0}" sibTransId="{A2524598-39CE-4374-96A9-AF2A50291501}"/>
    <dgm:cxn modelId="{EAD9773C-EB78-4286-B873-2AA765F4E924}" type="presOf" srcId="{DB531F80-E0B2-428D-866E-0B54242930D6}" destId="{84E162AD-861D-4555-B043-F79679CCDBDA}" srcOrd="0" destOrd="0" presId="urn:microsoft.com/office/officeart/2008/layout/VerticalCurvedList"/>
    <dgm:cxn modelId="{8196373A-9634-4031-8A59-659C80AEAEF8}" type="presOf" srcId="{426D0758-8884-45FE-80C5-75B67C84F784}" destId="{A93A91EF-997C-421E-9420-03E3C07EACA2}" srcOrd="0" destOrd="0" presId="urn:microsoft.com/office/officeart/2008/layout/VerticalCurvedList"/>
    <dgm:cxn modelId="{9CFDBAC0-C142-452F-9654-61F0463CA53A}" type="presOf" srcId="{17725E98-C6BD-4860-A874-2E64BB58359D}" destId="{7249490D-FBFE-4ED2-8766-81F6F51BB084}" srcOrd="0" destOrd="0" presId="urn:microsoft.com/office/officeart/2008/layout/VerticalCurvedList"/>
    <dgm:cxn modelId="{686BC13C-CA95-40B2-ACBC-D3C0390D9412}" type="presOf" srcId="{7EF6EB4A-3C6C-4B60-B6BA-A89086AD6C86}" destId="{FA08CDE5-D5E0-451E-ADF0-BE974343CEB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1658743E-55AB-488C-8182-4CC4BF57A540}" srcId="{571CC073-B4EA-454E-8A5E-FC001A76EABC}" destId="{17725E98-C6BD-4860-A874-2E64BB58359D}" srcOrd="5" destOrd="0" parTransId="{54BF6646-3649-4806-BB80-76FF77455F9E}" sibTransId="{47B457F4-CD79-44D7-9430-0632C00FE43D}"/>
    <dgm:cxn modelId="{03B6945E-240B-4F37-AE0C-EC04436623D4}" type="presOf" srcId="{571CC073-B4EA-454E-8A5E-FC001A76EABC}" destId="{C1F95457-0E13-4C00-AF3F-5279185B3005}"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43BF8CBB-4B2D-475E-928F-7AC39AEF69D0}" srcId="{571CC073-B4EA-454E-8A5E-FC001A76EABC}" destId="{7EF6EB4A-3C6C-4B60-B6BA-A89086AD6C86}" srcOrd="1" destOrd="0" parTransId="{9D223808-1C1D-47EB-BF24-496F9269DA1D}" sibTransId="{E33A7823-C5CE-4901-B40C-B0FA897CABDC}"/>
    <dgm:cxn modelId="{E829792D-B06C-4560-AA19-4A87FCEE43B8}" type="presParOf" srcId="{C1F95457-0E13-4C00-AF3F-5279185B3005}" destId="{4208A881-E163-4E2D-843D-3E50A7960126}" srcOrd="0" destOrd="0" presId="urn:microsoft.com/office/officeart/2008/layout/VerticalCurvedList"/>
    <dgm:cxn modelId="{879572DD-9231-4F87-9E4F-F74DEA90E16D}" type="presParOf" srcId="{4208A881-E163-4E2D-843D-3E50A7960126}" destId="{18DFAB4C-927C-4D8E-B963-160FBB72A981}" srcOrd="0" destOrd="0" presId="urn:microsoft.com/office/officeart/2008/layout/VerticalCurvedList"/>
    <dgm:cxn modelId="{9E804590-F70E-4764-A833-67949BCD31F6}" type="presParOf" srcId="{18DFAB4C-927C-4D8E-B963-160FBB72A981}" destId="{D7A136A3-59C3-4E7B-B46A-5EBCE8A4078B}" srcOrd="0" destOrd="0" presId="urn:microsoft.com/office/officeart/2008/layout/VerticalCurvedList"/>
    <dgm:cxn modelId="{EA4E75EE-2ACD-408B-B386-30CBFC699ECF}" type="presParOf" srcId="{18DFAB4C-927C-4D8E-B963-160FBB72A981}" destId="{84E162AD-861D-4555-B043-F79679CCDBDA}" srcOrd="1" destOrd="0" presId="urn:microsoft.com/office/officeart/2008/layout/VerticalCurvedList"/>
    <dgm:cxn modelId="{F2AA6F18-4003-4EE1-8881-E0A0EDB5A6F2}" type="presParOf" srcId="{18DFAB4C-927C-4D8E-B963-160FBB72A981}" destId="{0CC9D516-AF50-449F-94BB-47477852AD53}" srcOrd="2" destOrd="0" presId="urn:microsoft.com/office/officeart/2008/layout/VerticalCurvedList"/>
    <dgm:cxn modelId="{75470B96-B5A4-4FB3-8770-DB3E7BADE1D2}" type="presParOf" srcId="{18DFAB4C-927C-4D8E-B963-160FBB72A981}" destId="{44A52C95-0F8F-4D9A-AFA3-B197DFE13F6B}" srcOrd="3" destOrd="0" presId="urn:microsoft.com/office/officeart/2008/layout/VerticalCurvedList"/>
    <dgm:cxn modelId="{4E8AC0ED-BBE6-43F1-BD75-01152E9BA189}" type="presParOf" srcId="{4208A881-E163-4E2D-843D-3E50A7960126}" destId="{70FEF15B-A28E-4491-AE72-E180EBB7644A}" srcOrd="1" destOrd="0" presId="urn:microsoft.com/office/officeart/2008/layout/VerticalCurvedList"/>
    <dgm:cxn modelId="{A798F5F8-5310-4428-B380-94856BDB4FB7}" type="presParOf" srcId="{4208A881-E163-4E2D-843D-3E50A7960126}" destId="{487CEEE8-C22E-4D9E-A4A3-793A336C6FEC}" srcOrd="2" destOrd="0" presId="urn:microsoft.com/office/officeart/2008/layout/VerticalCurvedList"/>
    <dgm:cxn modelId="{36F52771-E07C-4AF2-89C1-81CA1D9B85FB}" type="presParOf" srcId="{487CEEE8-C22E-4D9E-A4A3-793A336C6FEC}" destId="{9BC8E43E-AAA3-4672-BE77-42B7727AE6F0}" srcOrd="0" destOrd="0" presId="urn:microsoft.com/office/officeart/2008/layout/VerticalCurvedList"/>
    <dgm:cxn modelId="{D6A9F232-EB13-43AA-BAB9-DD17748C994B}" type="presParOf" srcId="{4208A881-E163-4E2D-843D-3E50A7960126}" destId="{FA08CDE5-D5E0-451E-ADF0-BE974343CEB5}" srcOrd="3" destOrd="0" presId="urn:microsoft.com/office/officeart/2008/layout/VerticalCurvedList"/>
    <dgm:cxn modelId="{4B482112-9D82-4468-BAB8-A24DE163A8E6}" type="presParOf" srcId="{4208A881-E163-4E2D-843D-3E50A7960126}" destId="{BE5B5BD8-EC83-4F8A-9130-E39A89730870}" srcOrd="4" destOrd="0" presId="urn:microsoft.com/office/officeart/2008/layout/VerticalCurvedList"/>
    <dgm:cxn modelId="{982C5A65-7D56-4D80-AE0E-F5260F30E712}" type="presParOf" srcId="{BE5B5BD8-EC83-4F8A-9130-E39A89730870}" destId="{8F1D5923-22FA-4A75-892A-38B1F721652C}" srcOrd="0" destOrd="0" presId="urn:microsoft.com/office/officeart/2008/layout/VerticalCurvedList"/>
    <dgm:cxn modelId="{9DEC4100-7D09-4541-891F-D7167DA12864}" type="presParOf" srcId="{4208A881-E163-4E2D-843D-3E50A7960126}" destId="{C70050F6-D559-47CD-AE7F-1A3B6DC3E13D}" srcOrd="5" destOrd="0" presId="urn:microsoft.com/office/officeart/2008/layout/VerticalCurvedList"/>
    <dgm:cxn modelId="{B4025777-6155-4B2D-9FEA-0D6A40629D49}" type="presParOf" srcId="{4208A881-E163-4E2D-843D-3E50A7960126}" destId="{7869653A-49BD-44C8-A8D0-A7EBCFBBD37E}" srcOrd="6" destOrd="0" presId="urn:microsoft.com/office/officeart/2008/layout/VerticalCurvedList"/>
    <dgm:cxn modelId="{B93F29BB-B50A-4351-86A7-C7A464B0CB8A}" type="presParOf" srcId="{7869653A-49BD-44C8-A8D0-A7EBCFBBD37E}" destId="{A2128069-D53B-4253-A158-C0A86314D57D}" srcOrd="0" destOrd="0" presId="urn:microsoft.com/office/officeart/2008/layout/VerticalCurvedList"/>
    <dgm:cxn modelId="{527112ED-FF90-41EB-9061-6BE88F4EB9AE}" type="presParOf" srcId="{4208A881-E163-4E2D-843D-3E50A7960126}" destId="{BC35D876-8F7D-407A-90E2-FD9D31C4E004}" srcOrd="7" destOrd="0" presId="urn:microsoft.com/office/officeart/2008/layout/VerticalCurvedList"/>
    <dgm:cxn modelId="{F8D26DBD-6925-4A4A-B639-B68258D5673D}" type="presParOf" srcId="{4208A881-E163-4E2D-843D-3E50A7960126}" destId="{B854C460-EEB5-4C59-99C1-7AEA2D28D41A}" srcOrd="8" destOrd="0" presId="urn:microsoft.com/office/officeart/2008/layout/VerticalCurvedList"/>
    <dgm:cxn modelId="{A59DEBCD-293D-40E5-8F1D-62DAD8A2FF36}" type="presParOf" srcId="{B854C460-EEB5-4C59-99C1-7AEA2D28D41A}" destId="{85384665-0BF4-4D94-AD75-F5435566B7DD}" srcOrd="0" destOrd="0" presId="urn:microsoft.com/office/officeart/2008/layout/VerticalCurvedList"/>
    <dgm:cxn modelId="{D9875AD4-BE27-4A52-A4F5-89EAD4988EAB}" type="presParOf" srcId="{4208A881-E163-4E2D-843D-3E50A7960126}" destId="{A93A91EF-997C-421E-9420-03E3C07EACA2}" srcOrd="9" destOrd="0" presId="urn:microsoft.com/office/officeart/2008/layout/VerticalCurvedList"/>
    <dgm:cxn modelId="{2CEC2E42-69BC-4B58-8EC7-88E9A9C52B75}" type="presParOf" srcId="{4208A881-E163-4E2D-843D-3E50A7960126}" destId="{DF9E4A29-D1A2-4E8A-8DC6-4E2345340A55}" srcOrd="10" destOrd="0" presId="urn:microsoft.com/office/officeart/2008/layout/VerticalCurvedList"/>
    <dgm:cxn modelId="{5F20628E-6519-4C33-B490-34F7F4E35224}" type="presParOf" srcId="{DF9E4A29-D1A2-4E8A-8DC6-4E2345340A55}" destId="{34966344-6889-42C8-916F-7701A43D1F17}" srcOrd="0" destOrd="0" presId="urn:microsoft.com/office/officeart/2008/layout/VerticalCurvedList"/>
    <dgm:cxn modelId="{1B7C404F-34F7-4B11-9BBD-CFF60AC2E6F1}" type="presParOf" srcId="{4208A881-E163-4E2D-843D-3E50A7960126}" destId="{7249490D-FBFE-4ED2-8766-81F6F51BB084}" srcOrd="11" destOrd="0" presId="urn:microsoft.com/office/officeart/2008/layout/VerticalCurvedList"/>
    <dgm:cxn modelId="{1365AF7C-7D67-4104-B4E8-4682FEF8E8C9}" type="presParOf" srcId="{4208A881-E163-4E2D-843D-3E50A7960126}" destId="{856F1A01-630E-4919-B556-B4B6FA8B0B25}" srcOrd="12" destOrd="0" presId="urn:microsoft.com/office/officeart/2008/layout/VerticalCurvedList"/>
    <dgm:cxn modelId="{2F7DCD46-8B6A-482B-8D86-07D33B51A3CD}"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B769B15-F31A-45CA-B539-5DD0290A7A25}">
      <dgm:prSet custT="1"/>
      <dgm:spPr/>
      <dgm:t>
        <a:bodyPr/>
        <a:lstStyle/>
        <a:p>
          <a:r>
            <a:rPr lang="en-US" sz="2000" dirty="0" smtClean="0"/>
            <a:t>Define As-Is state</a:t>
          </a:r>
          <a:endParaRPr lang="en-US" sz="2000" dirty="0"/>
        </a:p>
      </dgm:t>
    </dgm:pt>
    <dgm:pt modelId="{C38A5E86-7C17-4DBB-85A8-8191D66CD956}" type="parTrans" cxnId="{FEC622BF-AA1A-42A6-8015-D0ED0897A59F}">
      <dgm:prSet/>
      <dgm:spPr/>
      <dgm:t>
        <a:bodyPr/>
        <a:lstStyle/>
        <a:p>
          <a:endParaRPr lang="en-US"/>
        </a:p>
      </dgm:t>
    </dgm:pt>
    <dgm:pt modelId="{63BE5D49-565C-4C22-902B-CE306B2EF838}" type="sibTrans" cxnId="{FEC622BF-AA1A-42A6-8015-D0ED0897A59F}">
      <dgm:prSet/>
      <dgm:spPr/>
      <dgm:t>
        <a:bodyPr/>
        <a:lstStyle/>
        <a:p>
          <a:endParaRPr lang="en-US"/>
        </a:p>
      </dgm:t>
    </dgm:pt>
    <dgm:pt modelId="{9D258CB6-1B68-46CC-884F-8C2FAB785806}">
      <dgm:prSet custT="1"/>
      <dgm:spPr/>
      <dgm:t>
        <a:bodyPr/>
        <a:lstStyle/>
        <a:p>
          <a:r>
            <a:rPr lang="en-US" sz="1600" dirty="0" smtClean="0"/>
            <a:t>Import documents</a:t>
          </a:r>
          <a:endParaRPr lang="en-US" sz="1600" dirty="0"/>
        </a:p>
      </dgm:t>
    </dgm:pt>
    <dgm:pt modelId="{9F638361-680C-4B2A-B028-332F91C0281C}" type="parTrans" cxnId="{891EDB23-DA1C-4A1F-AA5A-1D30954F4CAC}">
      <dgm:prSet/>
      <dgm:spPr/>
      <dgm:t>
        <a:bodyPr/>
        <a:lstStyle/>
        <a:p>
          <a:endParaRPr lang="en-US"/>
        </a:p>
      </dgm:t>
    </dgm:pt>
    <dgm:pt modelId="{5F96AE89-BA54-48CF-ACCE-22186B4DD015}" type="sibTrans" cxnId="{891EDB23-DA1C-4A1F-AA5A-1D30954F4CAC}">
      <dgm:prSet/>
      <dgm:spPr/>
      <dgm:t>
        <a:bodyPr/>
        <a:lstStyle/>
        <a:p>
          <a:endParaRPr lang="en-US"/>
        </a:p>
      </dgm:t>
    </dgm:pt>
    <dgm:pt modelId="{F2D9B2C4-E093-4873-B2F9-D44C34A95B1A}">
      <dgm:prSet custT="1"/>
      <dgm:spPr/>
      <dgm:t>
        <a:bodyPr/>
        <a:lstStyle/>
        <a:p>
          <a:r>
            <a:rPr lang="en-US" sz="2000" dirty="0" smtClean="0"/>
            <a:t>Define To-Be state</a:t>
          </a:r>
          <a:endParaRPr lang="en-US" sz="2000" dirty="0"/>
        </a:p>
      </dgm:t>
    </dgm:pt>
    <dgm:pt modelId="{8DE03F25-FFEB-45B2-BDF7-1FD783995FBE}" type="parTrans" cxnId="{D4B0203F-D13B-410C-8E67-F53F2C221B8F}">
      <dgm:prSet/>
      <dgm:spPr/>
      <dgm:t>
        <a:bodyPr/>
        <a:lstStyle/>
        <a:p>
          <a:endParaRPr lang="en-US"/>
        </a:p>
      </dgm:t>
    </dgm:pt>
    <dgm:pt modelId="{2D559D12-12C1-4B65-9707-5C519C3FDA11}" type="sibTrans" cxnId="{D4B0203F-D13B-410C-8E67-F53F2C221B8F}">
      <dgm:prSet/>
      <dgm:spPr/>
      <dgm:t>
        <a:bodyPr/>
        <a:lstStyle/>
        <a:p>
          <a:endParaRPr lang="en-US"/>
        </a:p>
      </dgm:t>
    </dgm:pt>
    <dgm:pt modelId="{50546D50-53A9-4493-A845-252D2CC4C430}">
      <dgm:prSet custT="1"/>
      <dgm:spPr/>
      <dgm:t>
        <a:bodyPr/>
        <a:lstStyle/>
        <a:p>
          <a:r>
            <a:rPr lang="en-US" sz="1600" dirty="0" smtClean="0"/>
            <a:t>Modify the company model</a:t>
          </a:r>
          <a:endParaRPr lang="en-US" sz="1600" dirty="0"/>
        </a:p>
      </dgm:t>
    </dgm:pt>
    <dgm:pt modelId="{104B310E-9F5D-438E-A41F-232CB2E454BF}" type="parTrans" cxnId="{C5D84635-0AE3-4852-B93B-FBA7BECDA9D8}">
      <dgm:prSet/>
      <dgm:spPr/>
      <dgm:t>
        <a:bodyPr/>
        <a:lstStyle/>
        <a:p>
          <a:endParaRPr lang="en-US"/>
        </a:p>
      </dgm:t>
    </dgm:pt>
    <dgm:pt modelId="{47A2F249-3EEE-4804-89FD-6923AD79B57D}" type="sibTrans" cxnId="{C5D84635-0AE3-4852-B93B-FBA7BECDA9D8}">
      <dgm:prSet/>
      <dgm:spPr/>
      <dgm:t>
        <a:bodyPr/>
        <a:lstStyle/>
        <a:p>
          <a:endParaRPr lang="en-US"/>
        </a:p>
      </dgm:t>
    </dgm:pt>
    <dgm:pt modelId="{C833B037-1AD9-40F1-A836-7F6BED324435}">
      <dgm:prSet custT="1"/>
      <dgm:spPr/>
      <dgm:t>
        <a:bodyPr/>
        <a:lstStyle/>
        <a:p>
          <a:r>
            <a:rPr lang="en-US" sz="1600" dirty="0" smtClean="0"/>
            <a:t>Consolidate the company model</a:t>
          </a:r>
          <a:endParaRPr lang="en-US" sz="1600" dirty="0"/>
        </a:p>
      </dgm:t>
    </dgm:pt>
    <dgm:pt modelId="{2F98D54C-92C2-47B2-A646-D250A6023638}" type="parTrans" cxnId="{2BAB6764-0832-4CC5-B89F-6CE72BD46D7B}">
      <dgm:prSet/>
      <dgm:spPr/>
      <dgm:t>
        <a:bodyPr/>
        <a:lstStyle/>
        <a:p>
          <a:endParaRPr lang="en-US"/>
        </a:p>
      </dgm:t>
    </dgm:pt>
    <dgm:pt modelId="{981B3D39-8683-4D2F-81D5-A232F26D2057}" type="sibTrans" cxnId="{2BAB6764-0832-4CC5-B89F-6CE72BD46D7B}">
      <dgm:prSet/>
      <dgm:spPr/>
      <dgm:t>
        <a:bodyPr/>
        <a:lstStyle/>
        <a:p>
          <a:endParaRPr lang="en-US"/>
        </a:p>
      </dgm:t>
    </dgm:pt>
    <dgm:pt modelId="{FFE603FE-3611-4035-86FE-0C56B98B11AA}">
      <dgm:prSet custT="1"/>
      <dgm:spPr/>
      <dgm:t>
        <a:bodyPr/>
        <a:lstStyle/>
        <a:p>
          <a:r>
            <a:rPr lang="en-US" sz="2000" dirty="0" smtClean="0"/>
            <a:t>Define trajectories</a:t>
          </a:r>
          <a:endParaRPr lang="en-US" sz="2000" dirty="0"/>
        </a:p>
      </dgm:t>
    </dgm:pt>
    <dgm:pt modelId="{566490E1-2B1C-4AE1-81E9-473C4AB46052}" type="parTrans" cxnId="{53202406-0B32-43F9-A256-D5DD8F9D9E69}">
      <dgm:prSet/>
      <dgm:spPr/>
      <dgm:t>
        <a:bodyPr/>
        <a:lstStyle/>
        <a:p>
          <a:endParaRPr lang="en-US"/>
        </a:p>
      </dgm:t>
    </dgm:pt>
    <dgm:pt modelId="{7E81E5CF-60FA-42AD-B065-02E527A93786}" type="sibTrans" cxnId="{53202406-0B32-43F9-A256-D5DD8F9D9E69}">
      <dgm:prSet/>
      <dgm:spPr/>
      <dgm:t>
        <a:bodyPr/>
        <a:lstStyle/>
        <a:p>
          <a:endParaRPr lang="en-US"/>
        </a:p>
      </dgm:t>
    </dgm:pt>
    <dgm:pt modelId="{56FCCFF2-6424-4BF0-ABDE-9C5439416A25}">
      <dgm:prSet custT="1"/>
      <dgm:spPr/>
      <dgm:t>
        <a:bodyPr/>
        <a:lstStyle/>
        <a:p>
          <a:r>
            <a:rPr lang="en-US" sz="1600" dirty="0" smtClean="0"/>
            <a:t>Gap analysis</a:t>
          </a:r>
          <a:endParaRPr lang="en-US" sz="1600" dirty="0"/>
        </a:p>
      </dgm:t>
    </dgm:pt>
    <dgm:pt modelId="{561B1C58-E5B9-4531-803E-C26BC72B17AC}" type="parTrans" cxnId="{9176B759-4BC1-40D5-BE6B-475DC35A2AD3}">
      <dgm:prSet/>
      <dgm:spPr/>
      <dgm:t>
        <a:bodyPr/>
        <a:lstStyle/>
        <a:p>
          <a:endParaRPr lang="en-US"/>
        </a:p>
      </dgm:t>
    </dgm:pt>
    <dgm:pt modelId="{D9FAA440-21E4-49C9-9024-0A39F4E57D21}" type="sibTrans" cxnId="{9176B759-4BC1-40D5-BE6B-475DC35A2AD3}">
      <dgm:prSet/>
      <dgm:spPr/>
      <dgm:t>
        <a:bodyPr/>
        <a:lstStyle/>
        <a:p>
          <a:endParaRPr lang="en-US"/>
        </a:p>
      </dgm:t>
    </dgm:pt>
    <dgm:pt modelId="{81D771CB-8C10-4CF0-AAA7-F50C35066629}">
      <dgm:prSet custT="1"/>
      <dgm:spPr/>
      <dgm:t>
        <a:bodyPr/>
        <a:lstStyle/>
        <a:p>
          <a:r>
            <a:rPr lang="en-US" sz="1600" dirty="0" smtClean="0"/>
            <a:t>Impact analysis</a:t>
          </a:r>
          <a:endParaRPr lang="en-US" sz="1600" dirty="0"/>
        </a:p>
      </dgm:t>
    </dgm:pt>
    <dgm:pt modelId="{237DF5D2-87F2-4387-91D8-8FFECFDF920E}" type="parTrans" cxnId="{5048E6E1-203C-420F-85C7-09435B9A10CA}">
      <dgm:prSet/>
      <dgm:spPr/>
      <dgm:t>
        <a:bodyPr/>
        <a:lstStyle/>
        <a:p>
          <a:endParaRPr lang="en-US"/>
        </a:p>
      </dgm:t>
    </dgm:pt>
    <dgm:pt modelId="{C9CABB4F-0B87-4ECB-856F-672D90E25B17}" type="sibTrans" cxnId="{5048E6E1-203C-420F-85C7-09435B9A10CA}">
      <dgm:prSet/>
      <dgm:spPr/>
      <dgm:t>
        <a:bodyPr/>
        <a:lstStyle/>
        <a:p>
          <a:endParaRPr lang="en-US"/>
        </a:p>
      </dgm:t>
    </dgm:pt>
    <dgm:pt modelId="{4A2C8881-ECE8-4DBA-B085-00F1E8776C2A}">
      <dgm:prSet custT="1"/>
      <dgm:spPr/>
      <dgm:t>
        <a:bodyPr/>
        <a:lstStyle/>
        <a:p>
          <a:r>
            <a:rPr lang="en-US" sz="1600" dirty="0" smtClean="0"/>
            <a:t>Define milestones</a:t>
          </a:r>
          <a:endParaRPr lang="en-US" sz="1600" dirty="0"/>
        </a:p>
      </dgm:t>
    </dgm:pt>
    <dgm:pt modelId="{417F1F39-7DFA-4D00-8A07-2B4901A57778}" type="parTrans" cxnId="{42EA6965-A37A-405C-A750-4D9E8B039460}">
      <dgm:prSet/>
      <dgm:spPr/>
      <dgm:t>
        <a:bodyPr/>
        <a:lstStyle/>
        <a:p>
          <a:endParaRPr lang="en-US"/>
        </a:p>
      </dgm:t>
    </dgm:pt>
    <dgm:pt modelId="{17F79517-A0CD-47AC-919D-7AE324D9F51A}" type="sibTrans" cxnId="{42EA6965-A37A-405C-A750-4D9E8B039460}">
      <dgm:prSet/>
      <dgm:spPr/>
      <dgm:t>
        <a:bodyPr/>
        <a:lstStyle/>
        <a:p>
          <a:endParaRPr lang="en-US"/>
        </a:p>
      </dgm:t>
    </dgm:pt>
    <dgm:pt modelId="{4DD3C425-C97E-4F34-A40C-C006A8BE47E8}">
      <dgm:prSet custT="1"/>
      <dgm:spPr/>
      <dgm:t>
        <a:bodyPr/>
        <a:lstStyle/>
        <a:p>
          <a:r>
            <a:rPr lang="en-US" sz="1600" dirty="0" smtClean="0"/>
            <a:t>Identify possible scenario</a:t>
          </a:r>
          <a:endParaRPr lang="en-US" sz="1600" dirty="0"/>
        </a:p>
      </dgm:t>
    </dgm:pt>
    <dgm:pt modelId="{84A8EF40-5C56-4ECF-9DAB-40E4925A649C}" type="parTrans" cxnId="{5C87A75C-3E97-47CB-9B9F-30B4FABA3A97}">
      <dgm:prSet/>
      <dgm:spPr/>
      <dgm:t>
        <a:bodyPr/>
        <a:lstStyle/>
        <a:p>
          <a:endParaRPr lang="en-US"/>
        </a:p>
      </dgm:t>
    </dgm:pt>
    <dgm:pt modelId="{89236A40-0C96-47D0-95CE-644A759D0051}" type="sibTrans" cxnId="{5C87A75C-3E97-47CB-9B9F-30B4FABA3A97}">
      <dgm:prSet/>
      <dgm:spPr/>
      <dgm:t>
        <a:bodyPr/>
        <a:lstStyle/>
        <a:p>
          <a:endParaRPr lang="en-US"/>
        </a:p>
      </dgm:t>
    </dgm:pt>
    <dgm:pt modelId="{7F37BBAC-BDB8-4870-8956-6AE27FDADFCE}">
      <dgm:prSet custT="1"/>
      <dgm:spPr/>
      <dgm:t>
        <a:bodyPr/>
        <a:lstStyle/>
        <a:p>
          <a:r>
            <a:rPr lang="en-US" sz="1600" dirty="0" smtClean="0"/>
            <a:t>Evaluate possible scenario</a:t>
          </a:r>
          <a:endParaRPr lang="en-US" sz="1600" dirty="0"/>
        </a:p>
      </dgm:t>
    </dgm:pt>
    <dgm:pt modelId="{2B41483C-A054-4FDA-904D-40FA59DECAC9}" type="parTrans" cxnId="{185E1F04-4319-46FA-A5C1-AAB8CB92B5D0}">
      <dgm:prSet/>
      <dgm:spPr/>
      <dgm:t>
        <a:bodyPr/>
        <a:lstStyle/>
        <a:p>
          <a:endParaRPr lang="en-US"/>
        </a:p>
      </dgm:t>
    </dgm:pt>
    <dgm:pt modelId="{67944401-08F4-48C4-8AFD-D625B926B6CF}" type="sibTrans" cxnId="{185E1F04-4319-46FA-A5C1-AAB8CB92B5D0}">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A73F5F0A-D587-439A-BAFE-19B771BA16B3}" type="pres">
      <dgm:prSet presAssocID="{5B769B15-F31A-45CA-B539-5DD0290A7A25}" presName="text_1" presStyleLbl="node1" presStyleIdx="0" presStyleCnt="3" custScaleY="109811">
        <dgm:presLayoutVars>
          <dgm:bulletEnabled val="1"/>
        </dgm:presLayoutVars>
      </dgm:prSet>
      <dgm:spPr/>
      <dgm:t>
        <a:bodyPr/>
        <a:lstStyle/>
        <a:p>
          <a:endParaRPr lang="en-US"/>
        </a:p>
      </dgm:t>
    </dgm:pt>
    <dgm:pt modelId="{D8EB93B3-4ADC-484A-AD34-D51AE4991FA0}" type="pres">
      <dgm:prSet presAssocID="{5B769B15-F31A-45CA-B539-5DD0290A7A25}" presName="accent_1" presStyleCnt="0"/>
      <dgm:spPr/>
    </dgm:pt>
    <dgm:pt modelId="{87AB078F-284D-4C7A-9054-A29EC4D7FE14}" type="pres">
      <dgm:prSet presAssocID="{5B769B15-F31A-45CA-B539-5DD0290A7A25}" presName="accentRepeatNode" presStyleLbl="solidFgAcc1" presStyleIdx="0" presStyleCnt="3"/>
      <dgm:spPr/>
    </dgm:pt>
    <dgm:pt modelId="{718015A3-3613-42A3-B7FE-46662DF47FA3}" type="pres">
      <dgm:prSet presAssocID="{F2D9B2C4-E093-4873-B2F9-D44C34A95B1A}" presName="text_2" presStyleLbl="node1" presStyleIdx="1" presStyleCnt="3" custScaleY="134374">
        <dgm:presLayoutVars>
          <dgm:bulletEnabled val="1"/>
        </dgm:presLayoutVars>
      </dgm:prSet>
      <dgm:spPr/>
      <dgm:t>
        <a:bodyPr/>
        <a:lstStyle/>
        <a:p>
          <a:endParaRPr lang="en-US"/>
        </a:p>
      </dgm:t>
    </dgm:pt>
    <dgm:pt modelId="{2DDAEC06-2FCC-4EE0-BB13-917CCD3BC4F3}" type="pres">
      <dgm:prSet presAssocID="{F2D9B2C4-E093-4873-B2F9-D44C34A95B1A}" presName="accent_2" presStyleCnt="0"/>
      <dgm:spPr/>
    </dgm:pt>
    <dgm:pt modelId="{ECC1F615-F496-48C0-9D05-48D8869D3C22}" type="pres">
      <dgm:prSet presAssocID="{F2D9B2C4-E093-4873-B2F9-D44C34A95B1A}" presName="accentRepeatNode" presStyleLbl="solidFgAcc1" presStyleIdx="1" presStyleCnt="3"/>
      <dgm:spPr/>
    </dgm:pt>
    <dgm:pt modelId="{96D88FBF-93A9-469A-B231-E3F66C9C3CC0}" type="pres">
      <dgm:prSet presAssocID="{FFE603FE-3611-4035-86FE-0C56B98B11AA}" presName="text_3" presStyleLbl="node1" presStyleIdx="2" presStyleCnt="3" custScaleY="129432">
        <dgm:presLayoutVars>
          <dgm:bulletEnabled val="1"/>
        </dgm:presLayoutVars>
      </dgm:prSet>
      <dgm:spPr/>
      <dgm:t>
        <a:bodyPr/>
        <a:lstStyle/>
        <a:p>
          <a:endParaRPr lang="en-US"/>
        </a:p>
      </dgm:t>
    </dgm:pt>
    <dgm:pt modelId="{327DB7D0-8725-431F-BC2A-CE6750205ABE}" type="pres">
      <dgm:prSet presAssocID="{FFE603FE-3611-4035-86FE-0C56B98B11AA}" presName="accent_3" presStyleCnt="0"/>
      <dgm:spPr/>
    </dgm:pt>
    <dgm:pt modelId="{6BF254EB-4EF4-497A-BF01-4201E03AA907}" type="pres">
      <dgm:prSet presAssocID="{FFE603FE-3611-4035-86FE-0C56B98B11AA}" presName="accentRepeatNode" presStyleLbl="solidFgAcc1" presStyleIdx="2" presStyleCnt="3"/>
      <dgm:spPr/>
    </dgm:pt>
  </dgm:ptLst>
  <dgm:cxnLst>
    <dgm:cxn modelId="{53202406-0B32-43F9-A256-D5DD8F9D9E69}" srcId="{571CC073-B4EA-454E-8A5E-FC001A76EABC}" destId="{FFE603FE-3611-4035-86FE-0C56B98B11AA}" srcOrd="2" destOrd="0" parTransId="{566490E1-2B1C-4AE1-81E9-473C4AB46052}" sibTransId="{7E81E5CF-60FA-42AD-B065-02E527A93786}"/>
    <dgm:cxn modelId="{5B32CFA0-DD3C-410D-BB0E-FC8658BA9F54}" type="presOf" srcId="{4DD3C425-C97E-4F34-A40C-C006A8BE47E8}" destId="{718015A3-3613-42A3-B7FE-46662DF47FA3}" srcOrd="0" destOrd="1" presId="urn:microsoft.com/office/officeart/2008/layout/VerticalCurvedList"/>
    <dgm:cxn modelId="{FEC622BF-AA1A-42A6-8015-D0ED0897A59F}" srcId="{571CC073-B4EA-454E-8A5E-FC001A76EABC}" destId="{5B769B15-F31A-45CA-B539-5DD0290A7A25}" srcOrd="0" destOrd="0" parTransId="{C38A5E86-7C17-4DBB-85A8-8191D66CD956}" sibTransId="{63BE5D49-565C-4C22-902B-CE306B2EF838}"/>
    <dgm:cxn modelId="{2BAB6764-0832-4CC5-B89F-6CE72BD46D7B}" srcId="{5B769B15-F31A-45CA-B539-5DD0290A7A25}" destId="{C833B037-1AD9-40F1-A836-7F6BED324435}" srcOrd="1" destOrd="0" parTransId="{2F98D54C-92C2-47B2-A646-D250A6023638}" sibTransId="{981B3D39-8683-4D2F-81D5-A232F26D2057}"/>
    <dgm:cxn modelId="{91A3652F-9BA0-43C7-A8E9-48768061BD3E}" type="presOf" srcId="{9D258CB6-1B68-46CC-884F-8C2FAB785806}" destId="{A73F5F0A-D587-439A-BAFE-19B771BA16B3}" srcOrd="0" destOrd="1" presId="urn:microsoft.com/office/officeart/2008/layout/VerticalCurvedList"/>
    <dgm:cxn modelId="{C5D84635-0AE3-4852-B93B-FBA7BECDA9D8}" srcId="{F2D9B2C4-E093-4873-B2F9-D44C34A95B1A}" destId="{50546D50-53A9-4493-A845-252D2CC4C430}" srcOrd="2" destOrd="0" parTransId="{104B310E-9F5D-438E-A41F-232CB2E454BF}" sibTransId="{47A2F249-3EEE-4804-89FD-6923AD79B57D}"/>
    <dgm:cxn modelId="{4D41B546-AB31-4033-99FF-9AFB5F7DF572}" type="presOf" srcId="{5F96AE89-BA54-48CF-ACCE-22186B4DD015}" destId="{84E162AD-861D-4555-B043-F79679CCDBDA}" srcOrd="0" destOrd="0" presId="urn:microsoft.com/office/officeart/2008/layout/VerticalCurvedList"/>
    <dgm:cxn modelId="{12F5DF0D-1994-48BC-88DD-3FE6BF2D7BB5}" type="presOf" srcId="{5B769B15-F31A-45CA-B539-5DD0290A7A25}" destId="{A73F5F0A-D587-439A-BAFE-19B771BA16B3}" srcOrd="0" destOrd="0" presId="urn:microsoft.com/office/officeart/2008/layout/VerticalCurvedList"/>
    <dgm:cxn modelId="{5C87A75C-3E97-47CB-9B9F-30B4FABA3A97}" srcId="{F2D9B2C4-E093-4873-B2F9-D44C34A95B1A}" destId="{4DD3C425-C97E-4F34-A40C-C006A8BE47E8}" srcOrd="0" destOrd="0" parTransId="{84A8EF40-5C56-4ECF-9DAB-40E4925A649C}" sibTransId="{89236A40-0C96-47D0-95CE-644A759D0051}"/>
    <dgm:cxn modelId="{891EDB23-DA1C-4A1F-AA5A-1D30954F4CAC}" srcId="{5B769B15-F31A-45CA-B539-5DD0290A7A25}" destId="{9D258CB6-1B68-46CC-884F-8C2FAB785806}" srcOrd="0" destOrd="0" parTransId="{9F638361-680C-4B2A-B028-332F91C0281C}" sibTransId="{5F96AE89-BA54-48CF-ACCE-22186B4DD015}"/>
    <dgm:cxn modelId="{FE388235-4466-4F1D-8FC8-0759C01927EC}" type="presOf" srcId="{56FCCFF2-6424-4BF0-ABDE-9C5439416A25}" destId="{96D88FBF-93A9-469A-B231-E3F66C9C3CC0}" srcOrd="0" destOrd="1" presId="urn:microsoft.com/office/officeart/2008/layout/VerticalCurvedList"/>
    <dgm:cxn modelId="{185E1F04-4319-46FA-A5C1-AAB8CB92B5D0}" srcId="{F2D9B2C4-E093-4873-B2F9-D44C34A95B1A}" destId="{7F37BBAC-BDB8-4870-8956-6AE27FDADFCE}" srcOrd="1" destOrd="0" parTransId="{2B41483C-A054-4FDA-904D-40FA59DECAC9}" sibTransId="{67944401-08F4-48C4-8AFD-D625B926B6CF}"/>
    <dgm:cxn modelId="{9176B759-4BC1-40D5-BE6B-475DC35A2AD3}" srcId="{FFE603FE-3611-4035-86FE-0C56B98B11AA}" destId="{56FCCFF2-6424-4BF0-ABDE-9C5439416A25}" srcOrd="0" destOrd="0" parTransId="{561B1C58-E5B9-4531-803E-C26BC72B17AC}" sibTransId="{D9FAA440-21E4-49C9-9024-0A39F4E57D21}"/>
    <dgm:cxn modelId="{8AAEBC72-2F26-49FB-A23E-84D65E721E35}" type="presOf" srcId="{81D771CB-8C10-4CF0-AAA7-F50C35066629}" destId="{96D88FBF-93A9-469A-B231-E3F66C9C3CC0}" srcOrd="0" destOrd="2" presId="urn:microsoft.com/office/officeart/2008/layout/VerticalCurvedList"/>
    <dgm:cxn modelId="{F5C91B30-9053-421D-98D7-5BEC7913253E}" type="presOf" srcId="{FFE603FE-3611-4035-86FE-0C56B98B11AA}" destId="{96D88FBF-93A9-469A-B231-E3F66C9C3CC0}" srcOrd="0" destOrd="0" presId="urn:microsoft.com/office/officeart/2008/layout/VerticalCurvedList"/>
    <dgm:cxn modelId="{711B0C8B-6AAC-499D-BC36-52FE201C4326}" type="presOf" srcId="{50546D50-53A9-4493-A845-252D2CC4C430}" destId="{718015A3-3613-42A3-B7FE-46662DF47FA3}" srcOrd="0" destOrd="3" presId="urn:microsoft.com/office/officeart/2008/layout/VerticalCurvedList"/>
    <dgm:cxn modelId="{43147324-672B-4D46-9231-EE7CCDBC834C}" type="presOf" srcId="{C833B037-1AD9-40F1-A836-7F6BED324435}" destId="{A73F5F0A-D587-439A-BAFE-19B771BA16B3}" srcOrd="0" destOrd="2" presId="urn:microsoft.com/office/officeart/2008/layout/VerticalCurvedList"/>
    <dgm:cxn modelId="{AA6C6934-DEEE-454E-A8DF-34A4E4D57718}" type="presOf" srcId="{571CC073-B4EA-454E-8A5E-FC001A76EABC}" destId="{C1F95457-0E13-4C00-AF3F-5279185B3005}" srcOrd="0" destOrd="0" presId="urn:microsoft.com/office/officeart/2008/layout/VerticalCurvedList"/>
    <dgm:cxn modelId="{2D5F85B1-90B0-4A48-9243-7C1AA6E9ABE4}" type="presOf" srcId="{4A2C8881-ECE8-4DBA-B085-00F1E8776C2A}" destId="{96D88FBF-93A9-469A-B231-E3F66C9C3CC0}" srcOrd="0" destOrd="3" presId="urn:microsoft.com/office/officeart/2008/layout/VerticalCurvedList"/>
    <dgm:cxn modelId="{42EA6965-A37A-405C-A750-4D9E8B039460}" srcId="{FFE603FE-3611-4035-86FE-0C56B98B11AA}" destId="{4A2C8881-ECE8-4DBA-B085-00F1E8776C2A}" srcOrd="2" destOrd="0" parTransId="{417F1F39-7DFA-4D00-8A07-2B4901A57778}" sibTransId="{17F79517-A0CD-47AC-919D-7AE324D9F51A}"/>
    <dgm:cxn modelId="{5048E6E1-203C-420F-85C7-09435B9A10CA}" srcId="{FFE603FE-3611-4035-86FE-0C56B98B11AA}" destId="{81D771CB-8C10-4CF0-AAA7-F50C35066629}" srcOrd="1" destOrd="0" parTransId="{237DF5D2-87F2-4387-91D8-8FFECFDF920E}" sibTransId="{C9CABB4F-0B87-4ECB-856F-672D90E25B17}"/>
    <dgm:cxn modelId="{D4B0203F-D13B-410C-8E67-F53F2C221B8F}" srcId="{571CC073-B4EA-454E-8A5E-FC001A76EABC}" destId="{F2D9B2C4-E093-4873-B2F9-D44C34A95B1A}" srcOrd="1" destOrd="0" parTransId="{8DE03F25-FFEB-45B2-BDF7-1FD783995FBE}" sibTransId="{2D559D12-12C1-4B65-9707-5C519C3FDA11}"/>
    <dgm:cxn modelId="{36929900-E4C7-4687-ACC1-B15C26130F91}" type="presOf" srcId="{7F37BBAC-BDB8-4870-8956-6AE27FDADFCE}" destId="{718015A3-3613-42A3-B7FE-46662DF47FA3}" srcOrd="0" destOrd="2" presId="urn:microsoft.com/office/officeart/2008/layout/VerticalCurvedList"/>
    <dgm:cxn modelId="{344951A8-F4C2-4FAE-91FE-D0B62C68AE34}" type="presOf" srcId="{F2D9B2C4-E093-4873-B2F9-D44C34A95B1A}" destId="{718015A3-3613-42A3-B7FE-46662DF47FA3}" srcOrd="0" destOrd="0" presId="urn:microsoft.com/office/officeart/2008/layout/VerticalCurvedList"/>
    <dgm:cxn modelId="{2804BA8D-EA4E-4E9A-ADD2-FF903C4C0C3E}" type="presParOf" srcId="{C1F95457-0E13-4C00-AF3F-5279185B3005}" destId="{4208A881-E163-4E2D-843D-3E50A7960126}" srcOrd="0" destOrd="0" presId="urn:microsoft.com/office/officeart/2008/layout/VerticalCurvedList"/>
    <dgm:cxn modelId="{76CE459A-18A9-4148-86FB-8ACBBF868454}" type="presParOf" srcId="{4208A881-E163-4E2D-843D-3E50A7960126}" destId="{18DFAB4C-927C-4D8E-B963-160FBB72A981}" srcOrd="0" destOrd="0" presId="urn:microsoft.com/office/officeart/2008/layout/VerticalCurvedList"/>
    <dgm:cxn modelId="{EA138475-5C86-4823-B1C1-710A9996E4A0}" type="presParOf" srcId="{18DFAB4C-927C-4D8E-B963-160FBB72A981}" destId="{D7A136A3-59C3-4E7B-B46A-5EBCE8A4078B}" srcOrd="0" destOrd="0" presId="urn:microsoft.com/office/officeart/2008/layout/VerticalCurvedList"/>
    <dgm:cxn modelId="{040EDCDB-442C-4304-9D25-E514EFD88AF1}" type="presParOf" srcId="{18DFAB4C-927C-4D8E-B963-160FBB72A981}" destId="{84E162AD-861D-4555-B043-F79679CCDBDA}" srcOrd="1" destOrd="0" presId="urn:microsoft.com/office/officeart/2008/layout/VerticalCurvedList"/>
    <dgm:cxn modelId="{A3F42F25-964B-4C95-9B30-51DB90A9D532}" type="presParOf" srcId="{18DFAB4C-927C-4D8E-B963-160FBB72A981}" destId="{0CC9D516-AF50-449F-94BB-47477852AD53}" srcOrd="2" destOrd="0" presId="urn:microsoft.com/office/officeart/2008/layout/VerticalCurvedList"/>
    <dgm:cxn modelId="{BD4EE540-AB37-4F43-AE4D-8BBB97F9D93E}" type="presParOf" srcId="{18DFAB4C-927C-4D8E-B963-160FBB72A981}" destId="{44A52C95-0F8F-4D9A-AFA3-B197DFE13F6B}" srcOrd="3" destOrd="0" presId="urn:microsoft.com/office/officeart/2008/layout/VerticalCurvedList"/>
    <dgm:cxn modelId="{A0BF598B-F2F1-4297-96D4-4057FC9D6E46}" type="presParOf" srcId="{4208A881-E163-4E2D-843D-3E50A7960126}" destId="{A73F5F0A-D587-439A-BAFE-19B771BA16B3}" srcOrd="1" destOrd="0" presId="urn:microsoft.com/office/officeart/2008/layout/VerticalCurvedList"/>
    <dgm:cxn modelId="{77E6E981-4E85-451B-AD7E-223FBD1174C2}" type="presParOf" srcId="{4208A881-E163-4E2D-843D-3E50A7960126}" destId="{D8EB93B3-4ADC-484A-AD34-D51AE4991FA0}" srcOrd="2" destOrd="0" presId="urn:microsoft.com/office/officeart/2008/layout/VerticalCurvedList"/>
    <dgm:cxn modelId="{FF2F9029-D54D-4BB4-A851-627D21F6D5A2}" type="presParOf" srcId="{D8EB93B3-4ADC-484A-AD34-D51AE4991FA0}" destId="{87AB078F-284D-4C7A-9054-A29EC4D7FE14}" srcOrd="0" destOrd="0" presId="urn:microsoft.com/office/officeart/2008/layout/VerticalCurvedList"/>
    <dgm:cxn modelId="{051195A5-4941-41DB-B107-1A2C174A3E21}" type="presParOf" srcId="{4208A881-E163-4E2D-843D-3E50A7960126}" destId="{718015A3-3613-42A3-B7FE-46662DF47FA3}" srcOrd="3" destOrd="0" presId="urn:microsoft.com/office/officeart/2008/layout/VerticalCurvedList"/>
    <dgm:cxn modelId="{D783E5CF-98A5-4562-95E9-2FAE3895BFCA}" type="presParOf" srcId="{4208A881-E163-4E2D-843D-3E50A7960126}" destId="{2DDAEC06-2FCC-4EE0-BB13-917CCD3BC4F3}" srcOrd="4" destOrd="0" presId="urn:microsoft.com/office/officeart/2008/layout/VerticalCurvedList"/>
    <dgm:cxn modelId="{9231FB09-B98E-4B01-B1F9-BB6F6783CD5C}" type="presParOf" srcId="{2DDAEC06-2FCC-4EE0-BB13-917CCD3BC4F3}" destId="{ECC1F615-F496-48C0-9D05-48D8869D3C22}" srcOrd="0" destOrd="0" presId="urn:microsoft.com/office/officeart/2008/layout/VerticalCurvedList"/>
    <dgm:cxn modelId="{55837BC0-6BC4-4704-A9E7-B8701CA7D4AD}" type="presParOf" srcId="{4208A881-E163-4E2D-843D-3E50A7960126}" destId="{96D88FBF-93A9-469A-B231-E3F66C9C3CC0}" srcOrd="5" destOrd="0" presId="urn:microsoft.com/office/officeart/2008/layout/VerticalCurvedList"/>
    <dgm:cxn modelId="{0A05836D-ECC8-49CB-B2AA-8CE558CC661F}" type="presParOf" srcId="{4208A881-E163-4E2D-843D-3E50A7960126}" destId="{327DB7D0-8725-431F-BC2A-CE6750205ABE}" srcOrd="6" destOrd="0" presId="urn:microsoft.com/office/officeart/2008/layout/VerticalCurvedList"/>
    <dgm:cxn modelId="{3796A8FB-AA40-4EFA-9529-6CEBB1FB1E3A}" type="presParOf" srcId="{327DB7D0-8725-431F-BC2A-CE6750205ABE}" destId="{6BF254EB-4EF4-497A-BF01-4201E03AA90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EF262BC-25AE-4D61-9A51-108C36AB229D}">
      <dgm:prSet/>
      <dgm:spPr/>
      <dgm:t>
        <a:bodyPr/>
        <a:lstStyle/>
        <a:p>
          <a:r>
            <a:rPr lang="en-US" dirty="0" smtClean="0"/>
            <a:t>Validation</a:t>
          </a:r>
          <a:endParaRPr lang="en-US" dirty="0"/>
        </a:p>
      </dgm:t>
    </dgm:pt>
    <dgm:pt modelId="{2D1A1A55-27B1-4AE2-A51C-012048F2A5C7}" type="parTrans" cxnId="{73043B21-B1DC-4E6B-80C0-1F2E56AB5E52}">
      <dgm:prSet/>
      <dgm:spPr/>
      <dgm:t>
        <a:bodyPr/>
        <a:lstStyle/>
        <a:p>
          <a:endParaRPr lang="en-US"/>
        </a:p>
      </dgm:t>
    </dgm:pt>
    <dgm:pt modelId="{3A9086A7-F7FD-4C4D-8FE0-BD4ED0E8600C}" type="sibTrans" cxnId="{73043B21-B1DC-4E6B-80C0-1F2E56AB5E52}">
      <dgm:prSet/>
      <dgm:spPr/>
      <dgm:t>
        <a:bodyPr/>
        <a:lstStyle/>
        <a:p>
          <a:endParaRPr lang="en-US"/>
        </a:p>
      </dgm:t>
    </dgm:pt>
    <dgm:pt modelId="{C730EF28-92C0-472A-AC85-16392925DCCB}">
      <dgm:prSet/>
      <dgm:spPr/>
      <dgm:t>
        <a:bodyPr/>
        <a:lstStyle/>
        <a:p>
          <a:r>
            <a:rPr lang="en-US" dirty="0" smtClean="0"/>
            <a:t>Organizational changes</a:t>
          </a:r>
          <a:endParaRPr lang="en-US" dirty="0"/>
        </a:p>
      </dgm:t>
    </dgm:pt>
    <dgm:pt modelId="{F4D32DE9-BBFA-427D-9FFF-394ADD5F7219}" type="parTrans" cxnId="{F06240E3-86C9-41A2-96AE-A6A5DB725F8D}">
      <dgm:prSet/>
      <dgm:spPr/>
      <dgm:t>
        <a:bodyPr/>
        <a:lstStyle/>
        <a:p>
          <a:endParaRPr lang="en-US"/>
        </a:p>
      </dgm:t>
    </dgm:pt>
    <dgm:pt modelId="{5FD805AE-840B-46A7-8185-50B1E493B514}" type="sibTrans" cxnId="{F06240E3-86C9-41A2-96AE-A6A5DB725F8D}">
      <dgm:prSet/>
      <dgm:spPr/>
      <dgm:t>
        <a:bodyPr/>
        <a:lstStyle/>
        <a:p>
          <a:endParaRPr lang="en-US"/>
        </a:p>
      </dgm:t>
    </dgm:pt>
    <dgm:pt modelId="{D07591B6-1EC1-435B-9AD7-03505F447004}">
      <dgm:prSet/>
      <dgm:spPr/>
      <dgm:t>
        <a:bodyPr/>
        <a:lstStyle/>
        <a:p>
          <a:r>
            <a:rPr lang="en-US" dirty="0" smtClean="0"/>
            <a:t>Produce documentation of organizational changes</a:t>
          </a:r>
          <a:endParaRPr lang="en-US" dirty="0"/>
        </a:p>
      </dgm:t>
    </dgm:pt>
    <dgm:pt modelId="{BAE9D3A3-3A85-4D92-ADED-044841048A3F}" type="parTrans" cxnId="{0CEAEC5B-E609-4157-8DEB-593FB83989C2}">
      <dgm:prSet/>
      <dgm:spPr/>
      <dgm:t>
        <a:bodyPr/>
        <a:lstStyle/>
        <a:p>
          <a:endParaRPr lang="en-US"/>
        </a:p>
      </dgm:t>
    </dgm:pt>
    <dgm:pt modelId="{1FF6E0D1-3DEA-4CC2-8781-FB65336714D7}" type="sibTrans" cxnId="{0CEAEC5B-E609-4157-8DEB-593FB83989C2}">
      <dgm:prSet/>
      <dgm:spPr/>
      <dgm:t>
        <a:bodyPr/>
        <a:lstStyle/>
        <a:p>
          <a:endParaRPr lang="en-US"/>
        </a:p>
      </dgm:t>
    </dgm:pt>
    <dgm:pt modelId="{D46830D8-D66A-4836-ACAD-FA9D300B5131}">
      <dgm:prSet/>
      <dgm:spPr/>
      <dgm:t>
        <a:bodyPr/>
        <a:lstStyle/>
        <a:p>
          <a:r>
            <a:rPr lang="en-US" dirty="0" smtClean="0"/>
            <a:t>Artifacts knowledge is volatile</a:t>
          </a:r>
          <a:endParaRPr lang="en-US" dirty="0"/>
        </a:p>
      </dgm:t>
    </dgm:pt>
    <dgm:pt modelId="{1A813F9F-AEF8-4555-BFE9-2AB51F83C6BB}" type="parTrans" cxnId="{CEB6EC3B-1A2B-4C0D-9C30-F9297ED8147F}">
      <dgm:prSet/>
      <dgm:spPr/>
      <dgm:t>
        <a:bodyPr/>
        <a:lstStyle/>
        <a:p>
          <a:endParaRPr lang="en-US"/>
        </a:p>
      </dgm:t>
    </dgm:pt>
    <dgm:pt modelId="{E4FAED16-C6B0-4208-90EE-553AEEC74B6A}" type="sibTrans" cxnId="{CEB6EC3B-1A2B-4C0D-9C30-F9297ED8147F}">
      <dgm:prSet/>
      <dgm:spPr/>
      <dgm:t>
        <a:bodyPr/>
        <a:lstStyle/>
        <a:p>
          <a:endParaRPr lang="en-US"/>
        </a:p>
      </dgm:t>
    </dgm:pt>
    <dgm:pt modelId="{BCA363ED-8FDD-4481-84E4-46E4FCB58BA7}">
      <dgm:prSet/>
      <dgm:spPr/>
      <dgm:t>
        <a:bodyPr/>
        <a:lstStyle/>
        <a:p>
          <a:r>
            <a:rPr lang="en-US" dirty="0" smtClean="0"/>
            <a:t>Quality</a:t>
          </a:r>
          <a:endParaRPr lang="en-US" dirty="0"/>
        </a:p>
      </dgm:t>
    </dgm:pt>
    <dgm:pt modelId="{E7266701-85FE-48F2-A04B-390848C0B993}" type="parTrans" cxnId="{2B19D4DA-5FFC-4BBA-9F89-FD8ACE9A6F28}">
      <dgm:prSet/>
      <dgm:spPr/>
      <dgm:t>
        <a:bodyPr/>
        <a:lstStyle/>
        <a:p>
          <a:endParaRPr lang="en-US"/>
        </a:p>
      </dgm:t>
    </dgm:pt>
    <dgm:pt modelId="{7227D52C-46FE-4492-B882-8DD619A050FA}" type="sibTrans" cxnId="{2B19D4DA-5FFC-4BBA-9F89-FD8ACE9A6F28}">
      <dgm:prSet/>
      <dgm:spPr/>
      <dgm:t>
        <a:bodyPr/>
        <a:lstStyle/>
        <a:p>
          <a:endParaRPr lang="en-US"/>
        </a:p>
      </dgm:t>
    </dgm:pt>
    <dgm:pt modelId="{3C6D938D-32DB-417B-B4E3-8AE0E0D4C86E}">
      <dgm:prSet/>
      <dgm:spPr/>
      <dgm:t>
        <a:bodyPr/>
        <a:lstStyle/>
        <a:p>
          <a:r>
            <a:rPr lang="en-US" dirty="0" smtClean="0"/>
            <a:t>Synchronization gap</a:t>
          </a:r>
          <a:endParaRPr lang="en-US" dirty="0"/>
        </a:p>
      </dgm:t>
    </dgm:pt>
    <dgm:pt modelId="{D83ADB24-FEC6-48E8-BEC8-212179B63AF7}" type="parTrans" cxnId="{BB7AA6ED-76D6-4BE6-84FD-4E5996D1E45E}">
      <dgm:prSet/>
      <dgm:spPr/>
      <dgm:t>
        <a:bodyPr/>
        <a:lstStyle/>
        <a:p>
          <a:endParaRPr lang="en-US"/>
        </a:p>
      </dgm:t>
    </dgm:pt>
    <dgm:pt modelId="{7B846EC0-C38B-42DF-9969-C5BA8AA16B23}" type="sibTrans" cxnId="{BB7AA6ED-76D6-4BE6-84FD-4E5996D1E45E}">
      <dgm:prSet/>
      <dgm:spPr/>
      <dgm:t>
        <a:bodyPr/>
        <a:lstStyle/>
        <a:p>
          <a:endParaRPr lang="en-US"/>
        </a:p>
      </dgm:t>
    </dgm:pt>
    <dgm:pt modelId="{85267113-2BE9-4FBE-9FE1-4F4200B2630A}">
      <dgm:prSet/>
      <dgm:spPr/>
      <dgm:t>
        <a:bodyPr/>
        <a:lstStyle/>
        <a:p>
          <a:r>
            <a:rPr lang="en-US" dirty="0" smtClean="0"/>
            <a:t>Documentation</a:t>
          </a:r>
          <a:endParaRPr lang="en-US" dirty="0"/>
        </a:p>
      </dgm:t>
    </dgm:pt>
    <dgm:pt modelId="{259C9154-3512-49F7-AAB6-B46F13722AC2}" type="parTrans" cxnId="{EAC6FC54-7FDE-4AAC-A8EF-58A2638E0FC0}">
      <dgm:prSet/>
      <dgm:spPr/>
      <dgm:t>
        <a:bodyPr/>
        <a:lstStyle/>
        <a:p>
          <a:endParaRPr lang="en-US"/>
        </a:p>
      </dgm:t>
    </dgm:pt>
    <dgm:pt modelId="{CED28798-D6F8-4326-B6C5-C1BC3AFC3E67}" type="sibTrans" cxnId="{EAC6FC54-7FDE-4AAC-A8EF-58A2638E0FC0}">
      <dgm:prSet/>
      <dgm:spPr/>
      <dgm:t>
        <a:bodyPr/>
        <a:lstStyle/>
        <a:p>
          <a:endParaRPr lang="en-US"/>
        </a:p>
      </dgm:t>
    </dgm:pt>
    <dgm:pt modelId="{D0426968-6E00-4288-A7B3-2A0A30342ED6}">
      <dgm:prSet/>
      <dgm:spPr/>
      <dgm:t>
        <a:bodyPr/>
        <a:lstStyle/>
        <a:p>
          <a:r>
            <a:rPr lang="en-US" dirty="0" smtClean="0"/>
            <a:t>Keep track of sourced documents</a:t>
          </a:r>
          <a:endParaRPr lang="en-US" dirty="0"/>
        </a:p>
      </dgm:t>
    </dgm:pt>
    <dgm:pt modelId="{3EC46687-3F31-402A-A91C-8455CCADC61D}" type="parTrans" cxnId="{564B2589-D501-4FA2-9F3C-2E9E4132C269}">
      <dgm:prSet/>
      <dgm:spPr/>
      <dgm:t>
        <a:bodyPr/>
        <a:lstStyle/>
        <a:p>
          <a:endParaRPr lang="en-US"/>
        </a:p>
      </dgm:t>
    </dgm:pt>
    <dgm:pt modelId="{1F00B0B8-AA0D-4CE5-A622-1B2B2D7997BA}" type="sibTrans" cxnId="{564B2589-D501-4FA2-9F3C-2E9E4132C269}">
      <dgm:prSet/>
      <dgm:spPr/>
      <dgm:t>
        <a:bodyPr/>
        <a:lstStyle/>
        <a:p>
          <a:endParaRPr lang="en-US"/>
        </a:p>
      </dgm:t>
    </dgm:pt>
    <dgm:pt modelId="{36E462EA-3DA6-4CF1-8722-F3ED989817C6}">
      <dgm:prSet/>
      <dgm:spPr/>
      <dgm:t>
        <a:bodyPr/>
        <a:lstStyle/>
        <a:p>
          <a:r>
            <a:rPr lang="en-US" dirty="0" smtClean="0"/>
            <a:t>Keep representation and portal up-to-date</a:t>
          </a:r>
          <a:endParaRPr lang="en-US" dirty="0"/>
        </a:p>
      </dgm:t>
    </dgm:pt>
    <dgm:pt modelId="{6EAA08CF-2EB1-47DD-8A0C-7AAF5DC56985}" type="parTrans" cxnId="{C00078AF-1330-4D0B-A240-CEB0014215E8}">
      <dgm:prSet/>
      <dgm:spPr/>
      <dgm:t>
        <a:bodyPr/>
        <a:lstStyle/>
        <a:p>
          <a:endParaRPr lang="en-US"/>
        </a:p>
      </dgm:t>
    </dgm:pt>
    <dgm:pt modelId="{361BCD43-7ADA-42C5-A934-E2CC13A3522E}" type="sibTrans" cxnId="{C00078AF-1330-4D0B-A240-CEB0014215E8}">
      <dgm:prSet/>
      <dgm:spPr/>
      <dgm:t>
        <a:bodyPr/>
        <a:lstStyle/>
        <a:p>
          <a:endParaRPr lang="en-US"/>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3"/>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3"/>
      <dgm:spPr/>
    </dgm:pt>
    <dgm:pt modelId="{44A52C95-0F8F-4D9A-AFA3-B197DFE13F6B}" type="pres">
      <dgm:prSet presAssocID="{571CC073-B4EA-454E-8A5E-FC001A76EABC}" presName="dstNode" presStyleLbl="node1" presStyleIdx="0" presStyleCnt="3"/>
      <dgm:spPr/>
    </dgm:pt>
    <dgm:pt modelId="{79C3D2C1-F60F-40CF-802F-2596A7B9E3F0}" type="pres">
      <dgm:prSet presAssocID="{85267113-2BE9-4FBE-9FE1-4F4200B2630A}" presName="text_1" presStyleLbl="node1" presStyleIdx="0" presStyleCnt="3">
        <dgm:presLayoutVars>
          <dgm:bulletEnabled val="1"/>
        </dgm:presLayoutVars>
      </dgm:prSet>
      <dgm:spPr/>
      <dgm:t>
        <a:bodyPr/>
        <a:lstStyle/>
        <a:p>
          <a:endParaRPr lang="en-US"/>
        </a:p>
      </dgm:t>
    </dgm:pt>
    <dgm:pt modelId="{88B0424F-60BD-4E02-917E-7EE1B489EA03}" type="pres">
      <dgm:prSet presAssocID="{85267113-2BE9-4FBE-9FE1-4F4200B2630A}" presName="accent_1" presStyleCnt="0"/>
      <dgm:spPr/>
    </dgm:pt>
    <dgm:pt modelId="{73DDCB90-0D4D-44B2-BBA6-2DDF7F518D4C}" type="pres">
      <dgm:prSet presAssocID="{85267113-2BE9-4FBE-9FE1-4F4200B2630A}" presName="accentRepeatNode" presStyleLbl="solidFgAcc1" presStyleIdx="0" presStyleCnt="3"/>
      <dgm:spPr/>
    </dgm:pt>
    <dgm:pt modelId="{3B781BC0-8D35-42CD-AEF2-50D3022ABD45}" type="pres">
      <dgm:prSet presAssocID="{3C6D938D-32DB-417B-B4E3-8AE0E0D4C86E}" presName="text_2" presStyleLbl="node1" presStyleIdx="1" presStyleCnt="3">
        <dgm:presLayoutVars>
          <dgm:bulletEnabled val="1"/>
        </dgm:presLayoutVars>
      </dgm:prSet>
      <dgm:spPr/>
      <dgm:t>
        <a:bodyPr/>
        <a:lstStyle/>
        <a:p>
          <a:endParaRPr lang="en-US"/>
        </a:p>
      </dgm:t>
    </dgm:pt>
    <dgm:pt modelId="{F1FDA8D8-805A-471A-91B0-D245745755A6}" type="pres">
      <dgm:prSet presAssocID="{3C6D938D-32DB-417B-B4E3-8AE0E0D4C86E}" presName="accent_2" presStyleCnt="0"/>
      <dgm:spPr/>
    </dgm:pt>
    <dgm:pt modelId="{B3BB7108-139F-49D3-A4B8-F367DE0E271A}" type="pres">
      <dgm:prSet presAssocID="{3C6D938D-32DB-417B-B4E3-8AE0E0D4C86E}" presName="accentRepeatNode" presStyleLbl="solidFgAcc1" presStyleIdx="1" presStyleCnt="3"/>
      <dgm:spPr/>
    </dgm:pt>
    <dgm:pt modelId="{E4A4C9CE-661F-435D-A623-85478B8C1BDF}" type="pres">
      <dgm:prSet presAssocID="{5EF262BC-25AE-4D61-9A51-108C36AB229D}" presName="text_3" presStyleLbl="node1" presStyleIdx="2" presStyleCnt="3">
        <dgm:presLayoutVars>
          <dgm:bulletEnabled val="1"/>
        </dgm:presLayoutVars>
      </dgm:prSet>
      <dgm:spPr/>
      <dgm:t>
        <a:bodyPr/>
        <a:lstStyle/>
        <a:p>
          <a:endParaRPr lang="en-US"/>
        </a:p>
      </dgm:t>
    </dgm:pt>
    <dgm:pt modelId="{73D7C93F-DC17-4B77-AC99-CD7EB47DE563}" type="pres">
      <dgm:prSet presAssocID="{5EF262BC-25AE-4D61-9A51-108C36AB229D}" presName="accent_3" presStyleCnt="0"/>
      <dgm:spPr/>
    </dgm:pt>
    <dgm:pt modelId="{36CE1060-DBB5-4F88-840D-5ECD115ACB79}" type="pres">
      <dgm:prSet presAssocID="{5EF262BC-25AE-4D61-9A51-108C36AB229D}" presName="accentRepeatNode" presStyleLbl="solidFgAcc1" presStyleIdx="2" presStyleCnt="3"/>
      <dgm:spPr/>
    </dgm:pt>
  </dgm:ptLst>
  <dgm:cxnLst>
    <dgm:cxn modelId="{CEB6EC3B-1A2B-4C0D-9C30-F9297ED8147F}" srcId="{3C6D938D-32DB-417B-B4E3-8AE0E0D4C86E}" destId="{D46830D8-D66A-4836-ACAD-FA9D300B5131}" srcOrd="1" destOrd="0" parTransId="{1A813F9F-AEF8-4555-BFE9-2AB51F83C6BB}" sibTransId="{E4FAED16-C6B0-4208-90EE-553AEEC74B6A}"/>
    <dgm:cxn modelId="{73043B21-B1DC-4E6B-80C0-1F2E56AB5E52}" srcId="{571CC073-B4EA-454E-8A5E-FC001A76EABC}" destId="{5EF262BC-25AE-4D61-9A51-108C36AB229D}" srcOrd="2" destOrd="0" parTransId="{2D1A1A55-27B1-4AE2-A51C-012048F2A5C7}" sibTransId="{3A9086A7-F7FD-4C4D-8FE0-BD4ED0E8600C}"/>
    <dgm:cxn modelId="{B14DC34F-3981-4ABE-9B85-0CF647B269A1}" type="presOf" srcId="{BCA363ED-8FDD-4481-84E4-46E4FCB58BA7}" destId="{E4A4C9CE-661F-435D-A623-85478B8C1BDF}" srcOrd="0" destOrd="2" presId="urn:microsoft.com/office/officeart/2008/layout/VerticalCurvedList"/>
    <dgm:cxn modelId="{C06034E2-4CD2-44CF-95D0-C14F63DB9800}" type="presOf" srcId="{3C6D938D-32DB-417B-B4E3-8AE0E0D4C86E}" destId="{3B781BC0-8D35-42CD-AEF2-50D3022ABD45}" srcOrd="0" destOrd="0" presId="urn:microsoft.com/office/officeart/2008/layout/VerticalCurvedList"/>
    <dgm:cxn modelId="{EAC6FC54-7FDE-4AAC-A8EF-58A2638E0FC0}" srcId="{571CC073-B4EA-454E-8A5E-FC001A76EABC}" destId="{85267113-2BE9-4FBE-9FE1-4F4200B2630A}" srcOrd="0" destOrd="0" parTransId="{259C9154-3512-49F7-AAB6-B46F13722AC2}" sibTransId="{CED28798-D6F8-4326-B6C5-C1BC3AFC3E67}"/>
    <dgm:cxn modelId="{63D3F05A-7091-49BB-ABAA-13BC85148C74}" type="presOf" srcId="{D46830D8-D66A-4836-ACAD-FA9D300B5131}" destId="{3B781BC0-8D35-42CD-AEF2-50D3022ABD45}" srcOrd="0" destOrd="2" presId="urn:microsoft.com/office/officeart/2008/layout/VerticalCurvedList"/>
    <dgm:cxn modelId="{122EC593-E74B-436E-AC88-0E5F2D67260D}" type="presOf" srcId="{36E462EA-3DA6-4CF1-8722-F3ED989817C6}" destId="{79C3D2C1-F60F-40CF-802F-2596A7B9E3F0}" srcOrd="0" destOrd="2" presId="urn:microsoft.com/office/officeart/2008/layout/VerticalCurvedList"/>
    <dgm:cxn modelId="{6796CF84-4B8F-4F0F-8305-FBD8174B0636}" type="presOf" srcId="{C730EF28-92C0-472A-AC85-16392925DCCB}" destId="{3B781BC0-8D35-42CD-AEF2-50D3022ABD45}" srcOrd="0" destOrd="1" presId="urn:microsoft.com/office/officeart/2008/layout/VerticalCurvedList"/>
    <dgm:cxn modelId="{BB7AA6ED-76D6-4BE6-84FD-4E5996D1E45E}" srcId="{571CC073-B4EA-454E-8A5E-FC001A76EABC}" destId="{3C6D938D-32DB-417B-B4E3-8AE0E0D4C86E}" srcOrd="1" destOrd="0" parTransId="{D83ADB24-FEC6-48E8-BEC8-212179B63AF7}" sibTransId="{7B846EC0-C38B-42DF-9969-C5BA8AA16B23}"/>
    <dgm:cxn modelId="{564B2589-D501-4FA2-9F3C-2E9E4132C269}" srcId="{85267113-2BE9-4FBE-9FE1-4F4200B2630A}" destId="{D0426968-6E00-4288-A7B3-2A0A30342ED6}" srcOrd="0" destOrd="0" parTransId="{3EC46687-3F31-402A-A91C-8455CCADC61D}" sibTransId="{1F00B0B8-AA0D-4CE5-A622-1B2B2D7997BA}"/>
    <dgm:cxn modelId="{1715177D-3EE4-4CF2-AC2B-5304E0D304BD}" type="presOf" srcId="{D07591B6-1EC1-435B-9AD7-03505F447004}" destId="{E4A4C9CE-661F-435D-A623-85478B8C1BDF}" srcOrd="0" destOrd="1" presId="urn:microsoft.com/office/officeart/2008/layout/VerticalCurvedList"/>
    <dgm:cxn modelId="{2B19D4DA-5FFC-4BBA-9F89-FD8ACE9A6F28}" srcId="{5EF262BC-25AE-4D61-9A51-108C36AB229D}" destId="{BCA363ED-8FDD-4481-84E4-46E4FCB58BA7}" srcOrd="1" destOrd="0" parTransId="{E7266701-85FE-48F2-A04B-390848C0B993}" sibTransId="{7227D52C-46FE-4492-B882-8DD619A050FA}"/>
    <dgm:cxn modelId="{0CEAEC5B-E609-4157-8DEB-593FB83989C2}" srcId="{5EF262BC-25AE-4D61-9A51-108C36AB229D}" destId="{D07591B6-1EC1-435B-9AD7-03505F447004}" srcOrd="0" destOrd="0" parTransId="{BAE9D3A3-3A85-4D92-ADED-044841048A3F}" sibTransId="{1FF6E0D1-3DEA-4CC2-8781-FB65336714D7}"/>
    <dgm:cxn modelId="{C00078AF-1330-4D0B-A240-CEB0014215E8}" srcId="{85267113-2BE9-4FBE-9FE1-4F4200B2630A}" destId="{36E462EA-3DA6-4CF1-8722-F3ED989817C6}" srcOrd="1" destOrd="0" parTransId="{6EAA08CF-2EB1-47DD-8A0C-7AAF5DC56985}" sibTransId="{361BCD43-7ADA-42C5-A934-E2CC13A3522E}"/>
    <dgm:cxn modelId="{F06240E3-86C9-41A2-96AE-A6A5DB725F8D}" srcId="{3C6D938D-32DB-417B-B4E3-8AE0E0D4C86E}" destId="{C730EF28-92C0-472A-AC85-16392925DCCB}" srcOrd="0" destOrd="0" parTransId="{F4D32DE9-BBFA-427D-9FFF-394ADD5F7219}" sibTransId="{5FD805AE-840B-46A7-8185-50B1E493B514}"/>
    <dgm:cxn modelId="{6E69ECC0-7408-4DB1-82CC-359BDA7437EE}" type="presOf" srcId="{571CC073-B4EA-454E-8A5E-FC001A76EABC}" destId="{C1F95457-0E13-4C00-AF3F-5279185B3005}" srcOrd="0" destOrd="0" presId="urn:microsoft.com/office/officeart/2008/layout/VerticalCurvedList"/>
    <dgm:cxn modelId="{C072B031-3716-4831-B0F8-AE2BA090DA39}" type="presOf" srcId="{5EF262BC-25AE-4D61-9A51-108C36AB229D}" destId="{E4A4C9CE-661F-435D-A623-85478B8C1BDF}" srcOrd="0" destOrd="0" presId="urn:microsoft.com/office/officeart/2008/layout/VerticalCurvedList"/>
    <dgm:cxn modelId="{32ED8389-D932-49F3-8978-5C07143697DE}" type="presOf" srcId="{1F00B0B8-AA0D-4CE5-A622-1B2B2D7997BA}" destId="{84E162AD-861D-4555-B043-F79679CCDBDA}" srcOrd="0" destOrd="0" presId="urn:microsoft.com/office/officeart/2008/layout/VerticalCurvedList"/>
    <dgm:cxn modelId="{F0512954-E886-4FF0-A4EC-A158B910A89F}" type="presOf" srcId="{D0426968-6E00-4288-A7B3-2A0A30342ED6}" destId="{79C3D2C1-F60F-40CF-802F-2596A7B9E3F0}" srcOrd="0" destOrd="1" presId="urn:microsoft.com/office/officeart/2008/layout/VerticalCurvedList"/>
    <dgm:cxn modelId="{30DAE0AD-C210-4F75-BF13-3B1197D8C0A1}" type="presOf" srcId="{85267113-2BE9-4FBE-9FE1-4F4200B2630A}" destId="{79C3D2C1-F60F-40CF-802F-2596A7B9E3F0}" srcOrd="0" destOrd="0" presId="urn:microsoft.com/office/officeart/2008/layout/VerticalCurvedList"/>
    <dgm:cxn modelId="{95608660-B9B4-4C4B-9D15-3FFC115936F2}" type="presParOf" srcId="{C1F95457-0E13-4C00-AF3F-5279185B3005}" destId="{4208A881-E163-4E2D-843D-3E50A7960126}" srcOrd="0" destOrd="0" presId="urn:microsoft.com/office/officeart/2008/layout/VerticalCurvedList"/>
    <dgm:cxn modelId="{78B2F532-7BE5-481B-8389-7870C1A9F94F}" type="presParOf" srcId="{4208A881-E163-4E2D-843D-3E50A7960126}" destId="{18DFAB4C-927C-4D8E-B963-160FBB72A981}" srcOrd="0" destOrd="0" presId="urn:microsoft.com/office/officeart/2008/layout/VerticalCurvedList"/>
    <dgm:cxn modelId="{5BC0869E-AA55-4347-AC0B-B8EC8A5AB783}" type="presParOf" srcId="{18DFAB4C-927C-4D8E-B963-160FBB72A981}" destId="{D7A136A3-59C3-4E7B-B46A-5EBCE8A4078B}" srcOrd="0" destOrd="0" presId="urn:microsoft.com/office/officeart/2008/layout/VerticalCurvedList"/>
    <dgm:cxn modelId="{AB39A763-DD65-4E41-A6CE-94F82A645C65}" type="presParOf" srcId="{18DFAB4C-927C-4D8E-B963-160FBB72A981}" destId="{84E162AD-861D-4555-B043-F79679CCDBDA}" srcOrd="1" destOrd="0" presId="urn:microsoft.com/office/officeart/2008/layout/VerticalCurvedList"/>
    <dgm:cxn modelId="{DBE710C7-C96F-40CB-A2F8-9BD4A2F57BE2}" type="presParOf" srcId="{18DFAB4C-927C-4D8E-B963-160FBB72A981}" destId="{0CC9D516-AF50-449F-94BB-47477852AD53}" srcOrd="2" destOrd="0" presId="urn:microsoft.com/office/officeart/2008/layout/VerticalCurvedList"/>
    <dgm:cxn modelId="{4EBF1BF7-BB86-4090-A81C-5E62B4D209F9}" type="presParOf" srcId="{18DFAB4C-927C-4D8E-B963-160FBB72A981}" destId="{44A52C95-0F8F-4D9A-AFA3-B197DFE13F6B}" srcOrd="3" destOrd="0" presId="urn:microsoft.com/office/officeart/2008/layout/VerticalCurvedList"/>
    <dgm:cxn modelId="{EF9F5C3A-9FEC-4535-95A2-E7FCDC16BD55}" type="presParOf" srcId="{4208A881-E163-4E2D-843D-3E50A7960126}" destId="{79C3D2C1-F60F-40CF-802F-2596A7B9E3F0}" srcOrd="1" destOrd="0" presId="urn:microsoft.com/office/officeart/2008/layout/VerticalCurvedList"/>
    <dgm:cxn modelId="{1B4A0F87-F8FD-4AFA-B68C-76B127472E6B}" type="presParOf" srcId="{4208A881-E163-4E2D-843D-3E50A7960126}" destId="{88B0424F-60BD-4E02-917E-7EE1B489EA03}" srcOrd="2" destOrd="0" presId="urn:microsoft.com/office/officeart/2008/layout/VerticalCurvedList"/>
    <dgm:cxn modelId="{A035AEF9-9F75-42A7-BB42-9744ABE5CB42}" type="presParOf" srcId="{88B0424F-60BD-4E02-917E-7EE1B489EA03}" destId="{73DDCB90-0D4D-44B2-BBA6-2DDF7F518D4C}" srcOrd="0" destOrd="0" presId="urn:microsoft.com/office/officeart/2008/layout/VerticalCurvedList"/>
    <dgm:cxn modelId="{7470D9A7-684F-408C-A834-879C78597DEB}" type="presParOf" srcId="{4208A881-E163-4E2D-843D-3E50A7960126}" destId="{3B781BC0-8D35-42CD-AEF2-50D3022ABD45}" srcOrd="3" destOrd="0" presId="urn:microsoft.com/office/officeart/2008/layout/VerticalCurvedList"/>
    <dgm:cxn modelId="{53AC9AD6-1BED-4093-B59E-CD978E960D2A}" type="presParOf" srcId="{4208A881-E163-4E2D-843D-3E50A7960126}" destId="{F1FDA8D8-805A-471A-91B0-D245745755A6}" srcOrd="4" destOrd="0" presId="urn:microsoft.com/office/officeart/2008/layout/VerticalCurvedList"/>
    <dgm:cxn modelId="{DD413C55-DACE-4AA6-A1B3-54FFA7F8D1C4}" type="presParOf" srcId="{F1FDA8D8-805A-471A-91B0-D245745755A6}" destId="{B3BB7108-139F-49D3-A4B8-F367DE0E271A}" srcOrd="0" destOrd="0" presId="urn:microsoft.com/office/officeart/2008/layout/VerticalCurvedList"/>
    <dgm:cxn modelId="{EB047E39-4B16-40A4-A2B6-2903ED9C7412}" type="presParOf" srcId="{4208A881-E163-4E2D-843D-3E50A7960126}" destId="{E4A4C9CE-661F-435D-A623-85478B8C1BDF}" srcOrd="5" destOrd="0" presId="urn:microsoft.com/office/officeart/2008/layout/VerticalCurvedList"/>
    <dgm:cxn modelId="{A1747926-9424-4C33-BD1A-56D9DF43B419}" type="presParOf" srcId="{4208A881-E163-4E2D-843D-3E50A7960126}" destId="{73D7C93F-DC17-4B77-AC99-CD7EB47DE563}" srcOrd="6" destOrd="0" presId="urn:microsoft.com/office/officeart/2008/layout/VerticalCurvedList"/>
    <dgm:cxn modelId="{31007078-C9FB-4651-9546-34C0B05B3E6C}" type="presParOf" srcId="{73D7C93F-DC17-4B77-AC99-CD7EB47DE563}" destId="{36CE1060-DBB5-4F88-840D-5ECD115ACB7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17725E98-C6BD-4860-A874-2E64BB58359D}">
      <dgm:prSet/>
      <dgm:spPr/>
      <dgm:t>
        <a:bodyPr/>
        <a:lstStyle/>
        <a:p>
          <a:r>
            <a:rPr lang="en-US" dirty="0" smtClean="0"/>
            <a:t>Industrial use of </a:t>
          </a:r>
          <a:r>
            <a:rPr lang="en-US" dirty="0" err="1" smtClean="0"/>
            <a:t>ModelWriter</a:t>
          </a:r>
          <a:r>
            <a:rPr lang="en-US" dirty="0" smtClean="0"/>
            <a:t> tooling</a:t>
          </a:r>
          <a:endParaRPr lang="en-US" dirty="0"/>
        </a:p>
      </dgm:t>
    </dgm:pt>
    <dgm:pt modelId="{54BF6646-3649-4806-BB80-76FF77455F9E}" type="parTrans" cxnId="{1658743E-55AB-488C-8182-4CC4BF57A540}">
      <dgm:prSet/>
      <dgm:spPr/>
      <dgm:t>
        <a:bodyPr/>
        <a:lstStyle/>
        <a:p>
          <a:endParaRPr lang="en-US"/>
        </a:p>
      </dgm:t>
    </dgm:pt>
    <dgm:pt modelId="{47B457F4-CD79-44D7-9430-0632C00FE43D}" type="sibTrans" cxnId="{1658743E-55AB-488C-8182-4CC4BF57A540}">
      <dgm:prSet/>
      <dgm:spPr/>
      <dgm:t>
        <a:bodyPr/>
        <a:lstStyle/>
        <a:p>
          <a:endParaRPr lang="en-US"/>
        </a:p>
      </dgm:t>
    </dgm:pt>
    <dgm:pt modelId="{426D0758-8884-45FE-80C5-75B67C84F784}">
      <dgm:prSet/>
      <dgm:spPr/>
      <dgm:t>
        <a:bodyPr/>
        <a:lstStyle/>
        <a:p>
          <a:r>
            <a:rPr lang="en-US" dirty="0" smtClean="0"/>
            <a:t>Contribute to Intent</a:t>
          </a:r>
          <a:endParaRPr lang="en-US" dirty="0"/>
        </a:p>
      </dgm:t>
    </dgm:pt>
    <dgm:pt modelId="{167EF0B3-1D33-483D-B278-4EE8739EE753}" type="parTrans" cxnId="{33B8CB43-BA44-47F4-A026-50FCEB6BD29A}">
      <dgm:prSet/>
      <dgm:spPr/>
    </dgm:pt>
    <dgm:pt modelId="{1D3C485D-DCCE-4BEB-8D36-C65D02AC0C1E}" type="sibTrans" cxnId="{33B8CB43-BA44-47F4-A026-50FCEB6BD29A}">
      <dgm:prSet/>
      <dgm:spPr/>
    </dgm:pt>
    <dgm:pt modelId="{3A0529C2-690B-48AE-92C5-94CA0332699F}">
      <dgm:prSet/>
      <dgm:spPr/>
      <dgm:t>
        <a:bodyPr/>
        <a:lstStyle/>
        <a:p>
          <a:r>
            <a:rPr lang="en-US" dirty="0" smtClean="0"/>
            <a:t>Mapping tooling</a:t>
          </a:r>
        </a:p>
      </dgm:t>
    </dgm:pt>
    <dgm:pt modelId="{99530AB4-6BE0-4C42-9114-11631B69F01B}" type="parTrans" cxnId="{84667A8A-67DC-4DA8-BA44-343D0BD24867}">
      <dgm:prSet/>
      <dgm:spPr/>
    </dgm:pt>
    <dgm:pt modelId="{DB531F80-E0B2-428D-866E-0B54242930D6}" type="sibTrans" cxnId="{84667A8A-67DC-4DA8-BA44-343D0BD24867}">
      <dgm:prSet/>
      <dgm:spPr/>
    </dgm:pt>
    <dgm:pt modelId="{7EF6EB4A-3C6C-4B60-B6BA-A89086AD6C86}">
      <dgm:prSet/>
      <dgm:spPr/>
      <dgm:t>
        <a:bodyPr/>
        <a:lstStyle/>
        <a:p>
          <a:r>
            <a:rPr lang="en-US" dirty="0" smtClean="0"/>
            <a:t>Live validation feedback</a:t>
          </a:r>
        </a:p>
      </dgm:t>
    </dgm:pt>
    <dgm:pt modelId="{9D223808-1C1D-47EB-BF24-496F9269DA1D}" type="parTrans" cxnId="{43BF8CBB-4B2D-475E-928F-7AC39AEF69D0}">
      <dgm:prSet/>
      <dgm:spPr/>
    </dgm:pt>
    <dgm:pt modelId="{E33A7823-C5CE-4901-B40C-B0FA897CABDC}" type="sibTrans" cxnId="{43BF8CBB-4B2D-475E-928F-7AC39AEF69D0}">
      <dgm:prSet/>
      <dgm:spPr/>
    </dgm:pt>
    <dgm:pt modelId="{3F53B9CA-E4C7-426C-8188-D42E081D202C}">
      <dgm:prSet/>
      <dgm:spPr/>
      <dgm:t>
        <a:bodyPr/>
        <a:lstStyle/>
        <a:p>
          <a:r>
            <a:rPr lang="en-US" dirty="0" smtClean="0"/>
            <a:t>Batch validation</a:t>
          </a:r>
        </a:p>
      </dgm:t>
    </dgm:pt>
    <dgm:pt modelId="{26449E17-F0EC-4E32-BCEC-34DE20BA258A}" type="parTrans" cxnId="{F6AE3535-75D8-4D8E-965F-8B0DC5508FFB}">
      <dgm:prSet/>
      <dgm:spPr/>
    </dgm:pt>
    <dgm:pt modelId="{97A82E4E-268A-4566-B625-2BB485E1C294}" type="sibTrans" cxnId="{F6AE3535-75D8-4D8E-965F-8B0DC5508FFB}">
      <dgm:prSet/>
      <dgm:spPr/>
    </dgm:pt>
    <dgm:pt modelId="{DEE336C4-1DB4-4ADA-B25B-AF8093E6F9C4}">
      <dgm:prSet/>
      <dgm:spPr/>
      <dgm:t>
        <a:bodyPr/>
        <a:lstStyle/>
        <a:p>
          <a:r>
            <a:rPr lang="en-US" dirty="0" smtClean="0"/>
            <a:t>Fixing assistance</a:t>
          </a:r>
        </a:p>
      </dgm:t>
    </dgm:pt>
    <dgm:pt modelId="{832AD399-BA02-491A-AB8C-3644B76D26D0}" type="parTrans" cxnId="{2D4CCE30-4009-44FC-918B-235BF11C6D3E}">
      <dgm:prSet/>
      <dgm:spPr/>
    </dgm:pt>
    <dgm:pt modelId="{A2524598-39CE-4374-96A9-AF2A50291501}" type="sibTrans" cxnId="{2D4CCE30-4009-44FC-918B-235BF11C6D3E}">
      <dgm:prSet/>
      <dgm:spPr/>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6"/>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6"/>
      <dgm:spPr/>
    </dgm:pt>
    <dgm:pt modelId="{44A52C95-0F8F-4D9A-AFA3-B197DFE13F6B}" type="pres">
      <dgm:prSet presAssocID="{571CC073-B4EA-454E-8A5E-FC001A76EABC}" presName="dstNode" presStyleLbl="node1" presStyleIdx="0" presStyleCnt="6"/>
      <dgm:spPr/>
    </dgm:pt>
    <dgm:pt modelId="{70FEF15B-A28E-4491-AE72-E180EBB7644A}" type="pres">
      <dgm:prSet presAssocID="{3A0529C2-690B-48AE-92C5-94CA0332699F}" presName="text_1" presStyleLbl="node1" presStyleIdx="0" presStyleCnt="6">
        <dgm:presLayoutVars>
          <dgm:bulletEnabled val="1"/>
        </dgm:presLayoutVars>
      </dgm:prSet>
      <dgm:spPr/>
      <dgm:t>
        <a:bodyPr/>
        <a:lstStyle/>
        <a:p>
          <a:endParaRPr lang="en-US"/>
        </a:p>
      </dgm:t>
    </dgm:pt>
    <dgm:pt modelId="{487CEEE8-C22E-4D9E-A4A3-793A336C6FEC}" type="pres">
      <dgm:prSet presAssocID="{3A0529C2-690B-48AE-92C5-94CA0332699F}" presName="accent_1" presStyleCnt="0"/>
      <dgm:spPr/>
    </dgm:pt>
    <dgm:pt modelId="{9BC8E43E-AAA3-4672-BE77-42B7727AE6F0}" type="pres">
      <dgm:prSet presAssocID="{3A0529C2-690B-48AE-92C5-94CA0332699F}" presName="accentRepeatNode" presStyleLbl="solidFgAcc1" presStyleIdx="0" presStyleCnt="6"/>
      <dgm:spPr/>
    </dgm:pt>
    <dgm:pt modelId="{FA08CDE5-D5E0-451E-ADF0-BE974343CEB5}" type="pres">
      <dgm:prSet presAssocID="{7EF6EB4A-3C6C-4B60-B6BA-A89086AD6C86}" presName="text_2" presStyleLbl="node1" presStyleIdx="1" presStyleCnt="6">
        <dgm:presLayoutVars>
          <dgm:bulletEnabled val="1"/>
        </dgm:presLayoutVars>
      </dgm:prSet>
      <dgm:spPr/>
      <dgm:t>
        <a:bodyPr/>
        <a:lstStyle/>
        <a:p>
          <a:endParaRPr lang="en-US"/>
        </a:p>
      </dgm:t>
    </dgm:pt>
    <dgm:pt modelId="{BE5B5BD8-EC83-4F8A-9130-E39A89730870}" type="pres">
      <dgm:prSet presAssocID="{7EF6EB4A-3C6C-4B60-B6BA-A89086AD6C86}" presName="accent_2" presStyleCnt="0"/>
      <dgm:spPr/>
    </dgm:pt>
    <dgm:pt modelId="{8F1D5923-22FA-4A75-892A-38B1F721652C}" type="pres">
      <dgm:prSet presAssocID="{7EF6EB4A-3C6C-4B60-B6BA-A89086AD6C86}" presName="accentRepeatNode" presStyleLbl="solidFgAcc1" presStyleIdx="1" presStyleCnt="6"/>
      <dgm:spPr/>
    </dgm:pt>
    <dgm:pt modelId="{C70050F6-D559-47CD-AE7F-1A3B6DC3E13D}" type="pres">
      <dgm:prSet presAssocID="{DEE336C4-1DB4-4ADA-B25B-AF8093E6F9C4}" presName="text_3" presStyleLbl="node1" presStyleIdx="2" presStyleCnt="6">
        <dgm:presLayoutVars>
          <dgm:bulletEnabled val="1"/>
        </dgm:presLayoutVars>
      </dgm:prSet>
      <dgm:spPr/>
      <dgm:t>
        <a:bodyPr/>
        <a:lstStyle/>
        <a:p>
          <a:endParaRPr lang="en-US"/>
        </a:p>
      </dgm:t>
    </dgm:pt>
    <dgm:pt modelId="{7869653A-49BD-44C8-A8D0-A7EBCFBBD37E}" type="pres">
      <dgm:prSet presAssocID="{DEE336C4-1DB4-4ADA-B25B-AF8093E6F9C4}" presName="accent_3" presStyleCnt="0"/>
      <dgm:spPr/>
    </dgm:pt>
    <dgm:pt modelId="{A2128069-D53B-4253-A158-C0A86314D57D}" type="pres">
      <dgm:prSet presAssocID="{DEE336C4-1DB4-4ADA-B25B-AF8093E6F9C4}" presName="accentRepeatNode" presStyleLbl="solidFgAcc1" presStyleIdx="2" presStyleCnt="6"/>
      <dgm:spPr/>
    </dgm:pt>
    <dgm:pt modelId="{BC35D876-8F7D-407A-90E2-FD9D31C4E004}" type="pres">
      <dgm:prSet presAssocID="{3F53B9CA-E4C7-426C-8188-D42E081D202C}" presName="text_4" presStyleLbl="node1" presStyleIdx="3" presStyleCnt="6">
        <dgm:presLayoutVars>
          <dgm:bulletEnabled val="1"/>
        </dgm:presLayoutVars>
      </dgm:prSet>
      <dgm:spPr/>
      <dgm:t>
        <a:bodyPr/>
        <a:lstStyle/>
        <a:p>
          <a:endParaRPr lang="en-US"/>
        </a:p>
      </dgm:t>
    </dgm:pt>
    <dgm:pt modelId="{B854C460-EEB5-4C59-99C1-7AEA2D28D41A}" type="pres">
      <dgm:prSet presAssocID="{3F53B9CA-E4C7-426C-8188-D42E081D202C}" presName="accent_4" presStyleCnt="0"/>
      <dgm:spPr/>
    </dgm:pt>
    <dgm:pt modelId="{85384665-0BF4-4D94-AD75-F5435566B7DD}" type="pres">
      <dgm:prSet presAssocID="{3F53B9CA-E4C7-426C-8188-D42E081D202C}" presName="accentRepeatNode" presStyleLbl="solidFgAcc1" presStyleIdx="3" presStyleCnt="6"/>
      <dgm:spPr/>
    </dgm:pt>
    <dgm:pt modelId="{A93A91EF-997C-421E-9420-03E3C07EACA2}" type="pres">
      <dgm:prSet presAssocID="{426D0758-8884-45FE-80C5-75B67C84F784}" presName="text_5" presStyleLbl="node1" presStyleIdx="4" presStyleCnt="6">
        <dgm:presLayoutVars>
          <dgm:bulletEnabled val="1"/>
        </dgm:presLayoutVars>
      </dgm:prSet>
      <dgm:spPr/>
      <dgm:t>
        <a:bodyPr/>
        <a:lstStyle/>
        <a:p>
          <a:endParaRPr lang="en-US"/>
        </a:p>
      </dgm:t>
    </dgm:pt>
    <dgm:pt modelId="{DF9E4A29-D1A2-4E8A-8DC6-4E2345340A55}" type="pres">
      <dgm:prSet presAssocID="{426D0758-8884-45FE-80C5-75B67C84F784}" presName="accent_5" presStyleCnt="0"/>
      <dgm:spPr/>
    </dgm:pt>
    <dgm:pt modelId="{34966344-6889-42C8-916F-7701A43D1F17}" type="pres">
      <dgm:prSet presAssocID="{426D0758-8884-45FE-80C5-75B67C84F784}" presName="accentRepeatNode" presStyleLbl="solidFgAcc1" presStyleIdx="4" presStyleCnt="6"/>
      <dgm:spPr/>
    </dgm:pt>
    <dgm:pt modelId="{7249490D-FBFE-4ED2-8766-81F6F51BB084}" type="pres">
      <dgm:prSet presAssocID="{17725E98-C6BD-4860-A874-2E64BB58359D}" presName="text_6" presStyleLbl="node1" presStyleIdx="5" presStyleCnt="6">
        <dgm:presLayoutVars>
          <dgm:bulletEnabled val="1"/>
        </dgm:presLayoutVars>
      </dgm:prSet>
      <dgm:spPr/>
      <dgm:t>
        <a:bodyPr/>
        <a:lstStyle/>
        <a:p>
          <a:endParaRPr lang="en-US"/>
        </a:p>
      </dgm:t>
    </dgm:pt>
    <dgm:pt modelId="{856F1A01-630E-4919-B556-B4B6FA8B0B25}" type="pres">
      <dgm:prSet presAssocID="{17725E98-C6BD-4860-A874-2E64BB58359D}" presName="accent_6" presStyleCnt="0"/>
      <dgm:spPr/>
    </dgm:pt>
    <dgm:pt modelId="{188AE7E5-E319-4A28-BF20-BDF1B8C273D2}" type="pres">
      <dgm:prSet presAssocID="{17725E98-C6BD-4860-A874-2E64BB58359D}" presName="accentRepeatNode" presStyleLbl="solidFgAcc1" presStyleIdx="5" presStyleCnt="6"/>
      <dgm:spPr/>
    </dgm:pt>
  </dgm:ptLst>
  <dgm:cxnLst>
    <dgm:cxn modelId="{1658743E-55AB-488C-8182-4CC4BF57A540}" srcId="{571CC073-B4EA-454E-8A5E-FC001A76EABC}" destId="{17725E98-C6BD-4860-A874-2E64BB58359D}" srcOrd="5" destOrd="0" parTransId="{54BF6646-3649-4806-BB80-76FF77455F9E}" sibTransId="{47B457F4-CD79-44D7-9430-0632C00FE43D}"/>
    <dgm:cxn modelId="{43BF8CBB-4B2D-475E-928F-7AC39AEF69D0}" srcId="{571CC073-B4EA-454E-8A5E-FC001A76EABC}" destId="{7EF6EB4A-3C6C-4B60-B6BA-A89086AD6C86}" srcOrd="1" destOrd="0" parTransId="{9D223808-1C1D-47EB-BF24-496F9269DA1D}" sibTransId="{E33A7823-C5CE-4901-B40C-B0FA897CABDC}"/>
    <dgm:cxn modelId="{B78CCC49-8BE9-410C-850E-148AF6183170}" type="presOf" srcId="{3A0529C2-690B-48AE-92C5-94CA0332699F}" destId="{70FEF15B-A28E-4491-AE72-E180EBB7644A}" srcOrd="0" destOrd="0" presId="urn:microsoft.com/office/officeart/2008/layout/VerticalCurvedList"/>
    <dgm:cxn modelId="{5A20C4DA-BBE9-413C-9481-04599F63B10F}" type="presOf" srcId="{17725E98-C6BD-4860-A874-2E64BB58359D}" destId="{7249490D-FBFE-4ED2-8766-81F6F51BB084}" srcOrd="0" destOrd="0" presId="urn:microsoft.com/office/officeart/2008/layout/VerticalCurvedList"/>
    <dgm:cxn modelId="{F6AE3535-75D8-4D8E-965F-8B0DC5508FFB}" srcId="{571CC073-B4EA-454E-8A5E-FC001A76EABC}" destId="{3F53B9CA-E4C7-426C-8188-D42E081D202C}" srcOrd="3" destOrd="0" parTransId="{26449E17-F0EC-4E32-BCEC-34DE20BA258A}" sibTransId="{97A82E4E-268A-4566-B625-2BB485E1C294}"/>
    <dgm:cxn modelId="{2D4CCE30-4009-44FC-918B-235BF11C6D3E}" srcId="{571CC073-B4EA-454E-8A5E-FC001A76EABC}" destId="{DEE336C4-1DB4-4ADA-B25B-AF8093E6F9C4}" srcOrd="2" destOrd="0" parTransId="{832AD399-BA02-491A-AB8C-3644B76D26D0}" sibTransId="{A2524598-39CE-4374-96A9-AF2A50291501}"/>
    <dgm:cxn modelId="{C1A00341-8DD6-46C6-A3DB-B73D1150B3AD}" type="presOf" srcId="{3F53B9CA-E4C7-426C-8188-D42E081D202C}" destId="{BC35D876-8F7D-407A-90E2-FD9D31C4E004}" srcOrd="0" destOrd="0" presId="urn:microsoft.com/office/officeart/2008/layout/VerticalCurvedList"/>
    <dgm:cxn modelId="{F29CBEF6-4451-4D9D-BE30-290FD1CBBBC7}" type="presOf" srcId="{DB531F80-E0B2-428D-866E-0B54242930D6}" destId="{84E162AD-861D-4555-B043-F79679CCDBDA}" srcOrd="0" destOrd="0" presId="urn:microsoft.com/office/officeart/2008/layout/VerticalCurvedList"/>
    <dgm:cxn modelId="{660FA2EF-3A1D-4429-8D73-B8F26BB1EC27}" type="presOf" srcId="{571CC073-B4EA-454E-8A5E-FC001A76EABC}" destId="{C1F95457-0E13-4C00-AF3F-5279185B3005}" srcOrd="0" destOrd="0" presId="urn:microsoft.com/office/officeart/2008/layout/VerticalCurvedList"/>
    <dgm:cxn modelId="{84667A8A-67DC-4DA8-BA44-343D0BD24867}" srcId="{571CC073-B4EA-454E-8A5E-FC001A76EABC}" destId="{3A0529C2-690B-48AE-92C5-94CA0332699F}" srcOrd="0" destOrd="0" parTransId="{99530AB4-6BE0-4C42-9114-11631B69F01B}" sibTransId="{DB531F80-E0B2-428D-866E-0B54242930D6}"/>
    <dgm:cxn modelId="{DE33C309-D704-4551-9960-A5CBAE5C3295}" type="presOf" srcId="{426D0758-8884-45FE-80C5-75B67C84F784}" destId="{A93A91EF-997C-421E-9420-03E3C07EACA2}" srcOrd="0" destOrd="0" presId="urn:microsoft.com/office/officeart/2008/layout/VerticalCurvedList"/>
    <dgm:cxn modelId="{33B8CB43-BA44-47F4-A026-50FCEB6BD29A}" srcId="{571CC073-B4EA-454E-8A5E-FC001A76EABC}" destId="{426D0758-8884-45FE-80C5-75B67C84F784}" srcOrd="4" destOrd="0" parTransId="{167EF0B3-1D33-483D-B278-4EE8739EE753}" sibTransId="{1D3C485D-DCCE-4BEB-8D36-C65D02AC0C1E}"/>
    <dgm:cxn modelId="{C7A765AA-02DA-4AD9-B2F0-850F80A595CC}" type="presOf" srcId="{DEE336C4-1DB4-4ADA-B25B-AF8093E6F9C4}" destId="{C70050F6-D559-47CD-AE7F-1A3B6DC3E13D}" srcOrd="0" destOrd="0" presId="urn:microsoft.com/office/officeart/2008/layout/VerticalCurvedList"/>
    <dgm:cxn modelId="{D2483014-9233-4F9D-9FF0-D6DE5F186541}" type="presOf" srcId="{7EF6EB4A-3C6C-4B60-B6BA-A89086AD6C86}" destId="{FA08CDE5-D5E0-451E-ADF0-BE974343CEB5}" srcOrd="0" destOrd="0" presId="urn:microsoft.com/office/officeart/2008/layout/VerticalCurvedList"/>
    <dgm:cxn modelId="{051B8744-5562-4DF7-BFB9-6A135630D5F3}" type="presParOf" srcId="{C1F95457-0E13-4C00-AF3F-5279185B3005}" destId="{4208A881-E163-4E2D-843D-3E50A7960126}" srcOrd="0" destOrd="0" presId="urn:microsoft.com/office/officeart/2008/layout/VerticalCurvedList"/>
    <dgm:cxn modelId="{76398042-74DB-41DD-BD70-C94A2745974F}" type="presParOf" srcId="{4208A881-E163-4E2D-843D-3E50A7960126}" destId="{18DFAB4C-927C-4D8E-B963-160FBB72A981}" srcOrd="0" destOrd="0" presId="urn:microsoft.com/office/officeart/2008/layout/VerticalCurvedList"/>
    <dgm:cxn modelId="{DD9F0239-CBB0-4010-A34E-35A1A148EA5D}" type="presParOf" srcId="{18DFAB4C-927C-4D8E-B963-160FBB72A981}" destId="{D7A136A3-59C3-4E7B-B46A-5EBCE8A4078B}" srcOrd="0" destOrd="0" presId="urn:microsoft.com/office/officeart/2008/layout/VerticalCurvedList"/>
    <dgm:cxn modelId="{5717FAEF-10DE-4FF8-B8DE-2268F04D944C}" type="presParOf" srcId="{18DFAB4C-927C-4D8E-B963-160FBB72A981}" destId="{84E162AD-861D-4555-B043-F79679CCDBDA}" srcOrd="1" destOrd="0" presId="urn:microsoft.com/office/officeart/2008/layout/VerticalCurvedList"/>
    <dgm:cxn modelId="{69823CD2-1D51-4FE1-AC15-BBE93A4174B8}" type="presParOf" srcId="{18DFAB4C-927C-4D8E-B963-160FBB72A981}" destId="{0CC9D516-AF50-449F-94BB-47477852AD53}" srcOrd="2" destOrd="0" presId="urn:microsoft.com/office/officeart/2008/layout/VerticalCurvedList"/>
    <dgm:cxn modelId="{7825E62C-4721-4A44-8A4A-0656A6F0A0CC}" type="presParOf" srcId="{18DFAB4C-927C-4D8E-B963-160FBB72A981}" destId="{44A52C95-0F8F-4D9A-AFA3-B197DFE13F6B}" srcOrd="3" destOrd="0" presId="urn:microsoft.com/office/officeart/2008/layout/VerticalCurvedList"/>
    <dgm:cxn modelId="{25B1C20B-EBE0-426E-9AD8-09A98CFC8A49}" type="presParOf" srcId="{4208A881-E163-4E2D-843D-3E50A7960126}" destId="{70FEF15B-A28E-4491-AE72-E180EBB7644A}" srcOrd="1" destOrd="0" presId="urn:microsoft.com/office/officeart/2008/layout/VerticalCurvedList"/>
    <dgm:cxn modelId="{78E0C4C4-764B-46AF-96A8-A524CE31E82F}" type="presParOf" srcId="{4208A881-E163-4E2D-843D-3E50A7960126}" destId="{487CEEE8-C22E-4D9E-A4A3-793A336C6FEC}" srcOrd="2" destOrd="0" presId="urn:microsoft.com/office/officeart/2008/layout/VerticalCurvedList"/>
    <dgm:cxn modelId="{A4F468F4-3183-479A-9622-9111A7BB38AD}" type="presParOf" srcId="{487CEEE8-C22E-4D9E-A4A3-793A336C6FEC}" destId="{9BC8E43E-AAA3-4672-BE77-42B7727AE6F0}" srcOrd="0" destOrd="0" presId="urn:microsoft.com/office/officeart/2008/layout/VerticalCurvedList"/>
    <dgm:cxn modelId="{490E3663-2DDC-4C51-88D1-A9EA16804C5E}" type="presParOf" srcId="{4208A881-E163-4E2D-843D-3E50A7960126}" destId="{FA08CDE5-D5E0-451E-ADF0-BE974343CEB5}" srcOrd="3" destOrd="0" presId="urn:microsoft.com/office/officeart/2008/layout/VerticalCurvedList"/>
    <dgm:cxn modelId="{6E003F71-6878-41DC-8D5F-3DACA685E202}" type="presParOf" srcId="{4208A881-E163-4E2D-843D-3E50A7960126}" destId="{BE5B5BD8-EC83-4F8A-9130-E39A89730870}" srcOrd="4" destOrd="0" presId="urn:microsoft.com/office/officeart/2008/layout/VerticalCurvedList"/>
    <dgm:cxn modelId="{59CBAB05-B7E3-4E54-8E9E-42C53E6468C7}" type="presParOf" srcId="{BE5B5BD8-EC83-4F8A-9130-E39A89730870}" destId="{8F1D5923-22FA-4A75-892A-38B1F721652C}" srcOrd="0" destOrd="0" presId="urn:microsoft.com/office/officeart/2008/layout/VerticalCurvedList"/>
    <dgm:cxn modelId="{E077D2DE-BD52-4064-A641-2095D118EBD2}" type="presParOf" srcId="{4208A881-E163-4E2D-843D-3E50A7960126}" destId="{C70050F6-D559-47CD-AE7F-1A3B6DC3E13D}" srcOrd="5" destOrd="0" presId="urn:microsoft.com/office/officeart/2008/layout/VerticalCurvedList"/>
    <dgm:cxn modelId="{A6870B32-38FF-426C-918A-68D72A6D2CB3}" type="presParOf" srcId="{4208A881-E163-4E2D-843D-3E50A7960126}" destId="{7869653A-49BD-44C8-A8D0-A7EBCFBBD37E}" srcOrd="6" destOrd="0" presId="urn:microsoft.com/office/officeart/2008/layout/VerticalCurvedList"/>
    <dgm:cxn modelId="{557201BC-7776-4462-BEF3-15E04885D79A}" type="presParOf" srcId="{7869653A-49BD-44C8-A8D0-A7EBCFBBD37E}" destId="{A2128069-D53B-4253-A158-C0A86314D57D}" srcOrd="0" destOrd="0" presId="urn:microsoft.com/office/officeart/2008/layout/VerticalCurvedList"/>
    <dgm:cxn modelId="{FB01D9D3-8729-40A5-9FF0-2472E2F46377}" type="presParOf" srcId="{4208A881-E163-4E2D-843D-3E50A7960126}" destId="{BC35D876-8F7D-407A-90E2-FD9D31C4E004}" srcOrd="7" destOrd="0" presId="urn:microsoft.com/office/officeart/2008/layout/VerticalCurvedList"/>
    <dgm:cxn modelId="{FB3C3BD0-6DE3-4B12-A372-F02A575A23C9}" type="presParOf" srcId="{4208A881-E163-4E2D-843D-3E50A7960126}" destId="{B854C460-EEB5-4C59-99C1-7AEA2D28D41A}" srcOrd="8" destOrd="0" presId="urn:microsoft.com/office/officeart/2008/layout/VerticalCurvedList"/>
    <dgm:cxn modelId="{326CC569-C109-4FD9-8A2B-3603C10661CB}" type="presParOf" srcId="{B854C460-EEB5-4C59-99C1-7AEA2D28D41A}" destId="{85384665-0BF4-4D94-AD75-F5435566B7DD}" srcOrd="0" destOrd="0" presId="urn:microsoft.com/office/officeart/2008/layout/VerticalCurvedList"/>
    <dgm:cxn modelId="{EA06690B-4C45-4C1B-8BEF-FD7383C6C214}" type="presParOf" srcId="{4208A881-E163-4E2D-843D-3E50A7960126}" destId="{A93A91EF-997C-421E-9420-03E3C07EACA2}" srcOrd="9" destOrd="0" presId="urn:microsoft.com/office/officeart/2008/layout/VerticalCurvedList"/>
    <dgm:cxn modelId="{6A1C61F1-0149-46DF-AAFE-15CB661E1345}" type="presParOf" srcId="{4208A881-E163-4E2D-843D-3E50A7960126}" destId="{DF9E4A29-D1A2-4E8A-8DC6-4E2345340A55}" srcOrd="10" destOrd="0" presId="urn:microsoft.com/office/officeart/2008/layout/VerticalCurvedList"/>
    <dgm:cxn modelId="{67F3D4F2-BF98-410E-918C-96793165611D}" type="presParOf" srcId="{DF9E4A29-D1A2-4E8A-8DC6-4E2345340A55}" destId="{34966344-6889-42C8-916F-7701A43D1F17}" srcOrd="0" destOrd="0" presId="urn:microsoft.com/office/officeart/2008/layout/VerticalCurvedList"/>
    <dgm:cxn modelId="{324B8D93-0FED-4834-9424-7738E62A33B7}" type="presParOf" srcId="{4208A881-E163-4E2D-843D-3E50A7960126}" destId="{7249490D-FBFE-4ED2-8766-81F6F51BB084}" srcOrd="11" destOrd="0" presId="urn:microsoft.com/office/officeart/2008/layout/VerticalCurvedList"/>
    <dgm:cxn modelId="{B920D5A5-05F3-4545-8AA7-12A3FB54D98B}" type="presParOf" srcId="{4208A881-E163-4E2D-843D-3E50A7960126}" destId="{856F1A01-630E-4919-B556-B4B6FA8B0B25}" srcOrd="12" destOrd="0" presId="urn:microsoft.com/office/officeart/2008/layout/VerticalCurvedList"/>
    <dgm:cxn modelId="{FA351378-56D0-458C-A371-2CE15D2422C9}" type="presParOf" srcId="{856F1A01-630E-4919-B556-B4B6FA8B0B25}" destId="{188AE7E5-E319-4A28-BF20-BDF1B8C273D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1CC073-B4EA-454E-8A5E-FC001A76EABC}"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2400" b="1" dirty="0" smtClean="0"/>
            <a:t>Understands the various textual parts of a document expressed in N</a:t>
          </a:r>
          <a:r>
            <a:rPr lang="tr-TR" sz="2400" b="1" dirty="0" smtClean="0"/>
            <a:t>atural </a:t>
          </a:r>
          <a:r>
            <a:rPr lang="en-US" sz="2400" b="1" dirty="0" smtClean="0"/>
            <a:t>L</a:t>
          </a:r>
          <a:r>
            <a:rPr lang="tr-TR" sz="2400" b="1" dirty="0" smtClean="0"/>
            <a:t>anguage </a:t>
          </a:r>
          <a:endParaRPr lang="en-US" sz="2400" b="1" dirty="0"/>
        </a:p>
      </dgm:t>
    </dgm:pt>
    <dgm:pt modelId="{D39D9F66-15B6-4F71-8FCF-D0C49007B96A}" type="parTrans" cxnId="{C3DC28A3-96DC-40E6-9CBE-52098C738037}">
      <dgm:prSet/>
      <dgm:spPr/>
      <dgm:t>
        <a:bodyPr/>
        <a:lstStyle/>
        <a:p>
          <a:endParaRPr lang="en-US"/>
        </a:p>
      </dgm:t>
    </dgm:pt>
    <dgm:pt modelId="{06E2E3DF-F316-49D9-A67B-AA423B01443A}" type="sibTrans" cxnId="{C3DC28A3-96DC-40E6-9CBE-52098C738037}">
      <dgm:prSet/>
      <dgm:spPr/>
      <dgm:t>
        <a:bodyPr/>
        <a:lstStyle/>
        <a:p>
          <a:endParaRPr lang="en-US"/>
        </a:p>
      </dgm:t>
    </dgm:pt>
    <dgm:pt modelId="{FF4AB757-4713-47A3-BB7B-067EDDCA996E}">
      <dgm:prSet phldrT="[Text]" custT="1"/>
      <dgm:spPr/>
      <dgm:t>
        <a:bodyPr/>
        <a:lstStyle/>
        <a:p>
          <a:r>
            <a:rPr lang="en-US" sz="2400" b="1" dirty="0" smtClean="0"/>
            <a:t>Reveals concepts and relationships between them (“Model”-part)</a:t>
          </a:r>
          <a:endParaRPr lang="en-US" sz="2400" b="1" dirty="0"/>
        </a:p>
      </dgm:t>
    </dgm:pt>
    <dgm:pt modelId="{E8726CD3-43E2-4F93-B173-DF634BB69883}" type="parTrans" cxnId="{E638DC8D-33BA-4A0B-8BE5-0B0B41FB1B6A}">
      <dgm:prSet/>
      <dgm:spPr/>
      <dgm:t>
        <a:bodyPr/>
        <a:lstStyle/>
        <a:p>
          <a:endParaRPr lang="en-US"/>
        </a:p>
      </dgm:t>
    </dgm:pt>
    <dgm:pt modelId="{A5D563C2-43A8-4608-9C63-4628E8D4B277}" type="sibTrans" cxnId="{E638DC8D-33BA-4A0B-8BE5-0B0B41FB1B6A}">
      <dgm:prSet/>
      <dgm:spPr/>
      <dgm:t>
        <a:bodyPr/>
        <a:lstStyle/>
        <a:p>
          <a:endParaRPr lang="en-US"/>
        </a:p>
      </dgm:t>
    </dgm:pt>
    <dgm:pt modelId="{9B7A818F-5D3F-409C-9E29-ABDE07DE0715}">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Semantic Word Processor </a:t>
          </a:r>
          <a:endParaRPr lang="tr-TR" sz="2400" b="1" dirty="0" smtClean="0"/>
        </a:p>
        <a:p>
          <a:pPr marL="0" marR="0" indent="0" defTabSz="914400" eaLnBrk="1" fontAlgn="auto" latinLnBrk="0" hangingPunct="1">
            <a:lnSpc>
              <a:spcPct val="100000"/>
            </a:lnSpc>
            <a:spcBef>
              <a:spcPts val="0"/>
            </a:spcBef>
            <a:spcAft>
              <a:spcPts val="0"/>
            </a:spcAft>
            <a:buClrTx/>
            <a:buSzTx/>
            <a:buFontTx/>
            <a:buNone/>
            <a:tabLst/>
            <a:defRPr/>
          </a:pPr>
          <a:r>
            <a:rPr lang="en-US" sz="2400" b="1" dirty="0" smtClean="0"/>
            <a:t>(Text-Based Knowledge Extractor)</a:t>
          </a:r>
        </a:p>
      </dgm:t>
    </dgm:pt>
    <dgm:pt modelId="{40DE1EEE-67DF-4DCB-B47B-38E70EB970DE}" type="parTrans" cxnId="{250FE77E-B845-4C57-A1CC-FCFC2E8A385B}">
      <dgm:prSet/>
      <dgm:spPr/>
      <dgm:t>
        <a:bodyPr/>
        <a:lstStyle/>
        <a:p>
          <a:endParaRPr lang="en-US"/>
        </a:p>
      </dgm:t>
    </dgm:pt>
    <dgm:pt modelId="{E4F370DE-48A1-45C7-83C3-BFB86AD09081}" type="sibTrans" cxnId="{250FE77E-B845-4C57-A1CC-FCFC2E8A385B}">
      <dgm:prSet/>
      <dgm:spPr/>
      <dgm:t>
        <a:bodyPr/>
        <a:lstStyle/>
        <a:p>
          <a:endParaRPr lang="en-US"/>
        </a:p>
      </dgm:t>
    </dgm:pt>
    <dgm:pt modelId="{CB9AAD08-1E59-434D-BC17-3B91F3022141}">
      <dgm:prSet phldrT="[Text]" custT="1"/>
      <dgm:spPr/>
      <dgm:t>
        <a:bodyPr/>
        <a:lstStyle/>
        <a:p>
          <a:r>
            <a:rPr lang="tr-TR" sz="2400" b="1" dirty="0" smtClean="0"/>
            <a:t>Consistency &amp; Completeness Checking</a:t>
          </a:r>
          <a:endParaRPr lang="en-US" sz="2400" b="1" dirty="0"/>
        </a:p>
      </dgm:t>
    </dgm:pt>
    <dgm:pt modelId="{3E071866-BF08-4466-85C6-1D8566C4956E}" type="parTrans" cxnId="{8423B501-DF09-44FA-A357-E9B9AE89F5EE}">
      <dgm:prSet/>
      <dgm:spPr/>
      <dgm:t>
        <a:bodyPr/>
        <a:lstStyle/>
        <a:p>
          <a:endParaRPr lang="en-US"/>
        </a:p>
      </dgm:t>
    </dgm:pt>
    <dgm:pt modelId="{5991CBC7-B7E4-4326-8205-8D51D3CF4D2C}" type="sibTrans" cxnId="{8423B501-DF09-44FA-A357-E9B9AE89F5EE}">
      <dgm:prSet/>
      <dgm:spPr/>
      <dgm:t>
        <a:bodyPr/>
        <a:lstStyle/>
        <a:p>
          <a:endParaRPr lang="en-US"/>
        </a:p>
      </dgm:t>
    </dgm:pt>
    <dgm:pt modelId="{C9E87E69-D2CA-4F5A-9388-921F210C716C}" type="pres">
      <dgm:prSet presAssocID="{571CC073-B4EA-454E-8A5E-FC001A76EABC}" presName="outerComposite" presStyleCnt="0">
        <dgm:presLayoutVars>
          <dgm:chMax val="5"/>
          <dgm:dir/>
          <dgm:resizeHandles val="exact"/>
        </dgm:presLayoutVars>
      </dgm:prSet>
      <dgm:spPr/>
      <dgm:t>
        <a:bodyPr/>
        <a:lstStyle/>
        <a:p>
          <a:endParaRPr lang="en-US"/>
        </a:p>
      </dgm:t>
    </dgm:pt>
    <dgm:pt modelId="{ED0592C1-F025-430C-A126-4FBACDB80AA7}" type="pres">
      <dgm:prSet presAssocID="{571CC073-B4EA-454E-8A5E-FC001A76EABC}" presName="dummyMaxCanvas" presStyleCnt="0">
        <dgm:presLayoutVars/>
      </dgm:prSet>
      <dgm:spPr/>
    </dgm:pt>
    <dgm:pt modelId="{B6FE1096-1A8B-486F-A2F2-BFE651986DE1}" type="pres">
      <dgm:prSet presAssocID="{571CC073-B4EA-454E-8A5E-FC001A76EABC}" presName="FourNodes_1" presStyleLbl="node1" presStyleIdx="0" presStyleCnt="4">
        <dgm:presLayoutVars>
          <dgm:bulletEnabled val="1"/>
        </dgm:presLayoutVars>
      </dgm:prSet>
      <dgm:spPr/>
      <dgm:t>
        <a:bodyPr/>
        <a:lstStyle/>
        <a:p>
          <a:endParaRPr lang="en-US"/>
        </a:p>
      </dgm:t>
    </dgm:pt>
    <dgm:pt modelId="{D12DBC89-3DEE-4C9D-A5DD-C75F2D09F26D}" type="pres">
      <dgm:prSet presAssocID="{571CC073-B4EA-454E-8A5E-FC001A76EABC}" presName="FourNodes_2" presStyleLbl="node1" presStyleIdx="1" presStyleCnt="4">
        <dgm:presLayoutVars>
          <dgm:bulletEnabled val="1"/>
        </dgm:presLayoutVars>
      </dgm:prSet>
      <dgm:spPr/>
      <dgm:t>
        <a:bodyPr/>
        <a:lstStyle/>
        <a:p>
          <a:endParaRPr lang="en-US"/>
        </a:p>
      </dgm:t>
    </dgm:pt>
    <dgm:pt modelId="{973974DF-CED9-43C0-9800-58A69F1C01F4}" type="pres">
      <dgm:prSet presAssocID="{571CC073-B4EA-454E-8A5E-FC001A76EABC}" presName="FourNodes_3" presStyleLbl="node1" presStyleIdx="2" presStyleCnt="4">
        <dgm:presLayoutVars>
          <dgm:bulletEnabled val="1"/>
        </dgm:presLayoutVars>
      </dgm:prSet>
      <dgm:spPr/>
      <dgm:t>
        <a:bodyPr/>
        <a:lstStyle/>
        <a:p>
          <a:endParaRPr lang="en-US"/>
        </a:p>
      </dgm:t>
    </dgm:pt>
    <dgm:pt modelId="{FBBB9107-BCC1-4B5B-A22B-7D120B00A45B}" type="pres">
      <dgm:prSet presAssocID="{571CC073-B4EA-454E-8A5E-FC001A76EABC}" presName="FourNodes_4" presStyleLbl="node1" presStyleIdx="3" presStyleCnt="4">
        <dgm:presLayoutVars>
          <dgm:bulletEnabled val="1"/>
        </dgm:presLayoutVars>
      </dgm:prSet>
      <dgm:spPr/>
      <dgm:t>
        <a:bodyPr/>
        <a:lstStyle/>
        <a:p>
          <a:endParaRPr lang="en-US"/>
        </a:p>
      </dgm:t>
    </dgm:pt>
    <dgm:pt modelId="{AB08E2AF-35C5-4D10-B9BD-27B72D8D543D}" type="pres">
      <dgm:prSet presAssocID="{571CC073-B4EA-454E-8A5E-FC001A76EABC}" presName="FourConn_1-2" presStyleLbl="fgAccFollowNode1" presStyleIdx="0" presStyleCnt="3">
        <dgm:presLayoutVars>
          <dgm:bulletEnabled val="1"/>
        </dgm:presLayoutVars>
      </dgm:prSet>
      <dgm:spPr/>
      <dgm:t>
        <a:bodyPr/>
        <a:lstStyle/>
        <a:p>
          <a:endParaRPr lang="en-US"/>
        </a:p>
      </dgm:t>
    </dgm:pt>
    <dgm:pt modelId="{A612C489-0C5D-41B2-9C01-150CCE225B65}" type="pres">
      <dgm:prSet presAssocID="{571CC073-B4EA-454E-8A5E-FC001A76EABC}" presName="FourConn_2-3" presStyleLbl="fgAccFollowNode1" presStyleIdx="1" presStyleCnt="3">
        <dgm:presLayoutVars>
          <dgm:bulletEnabled val="1"/>
        </dgm:presLayoutVars>
      </dgm:prSet>
      <dgm:spPr/>
      <dgm:t>
        <a:bodyPr/>
        <a:lstStyle/>
        <a:p>
          <a:endParaRPr lang="en-US"/>
        </a:p>
      </dgm:t>
    </dgm:pt>
    <dgm:pt modelId="{DC200B1C-43C1-4407-8CFE-1D87860FA3DA}" type="pres">
      <dgm:prSet presAssocID="{571CC073-B4EA-454E-8A5E-FC001A76EABC}" presName="FourConn_3-4" presStyleLbl="fgAccFollowNode1" presStyleIdx="2" presStyleCnt="3">
        <dgm:presLayoutVars>
          <dgm:bulletEnabled val="1"/>
        </dgm:presLayoutVars>
      </dgm:prSet>
      <dgm:spPr/>
      <dgm:t>
        <a:bodyPr/>
        <a:lstStyle/>
        <a:p>
          <a:endParaRPr lang="en-US"/>
        </a:p>
      </dgm:t>
    </dgm:pt>
    <dgm:pt modelId="{CFF35500-1A10-4FB0-94AC-CE4AD8D45D5E}" type="pres">
      <dgm:prSet presAssocID="{571CC073-B4EA-454E-8A5E-FC001A76EABC}" presName="FourNodes_1_text" presStyleLbl="node1" presStyleIdx="3" presStyleCnt="4">
        <dgm:presLayoutVars>
          <dgm:bulletEnabled val="1"/>
        </dgm:presLayoutVars>
      </dgm:prSet>
      <dgm:spPr/>
      <dgm:t>
        <a:bodyPr/>
        <a:lstStyle/>
        <a:p>
          <a:endParaRPr lang="en-US"/>
        </a:p>
      </dgm:t>
    </dgm:pt>
    <dgm:pt modelId="{CA1783F7-056F-4D20-8EB8-2276A023D8BB}" type="pres">
      <dgm:prSet presAssocID="{571CC073-B4EA-454E-8A5E-FC001A76EABC}" presName="FourNodes_2_text" presStyleLbl="node1" presStyleIdx="3" presStyleCnt="4">
        <dgm:presLayoutVars>
          <dgm:bulletEnabled val="1"/>
        </dgm:presLayoutVars>
      </dgm:prSet>
      <dgm:spPr/>
      <dgm:t>
        <a:bodyPr/>
        <a:lstStyle/>
        <a:p>
          <a:endParaRPr lang="en-US"/>
        </a:p>
      </dgm:t>
    </dgm:pt>
    <dgm:pt modelId="{5F600127-B6E7-4D32-AE77-DBB9DC3D5BC8}" type="pres">
      <dgm:prSet presAssocID="{571CC073-B4EA-454E-8A5E-FC001A76EABC}" presName="FourNodes_3_text" presStyleLbl="node1" presStyleIdx="3" presStyleCnt="4">
        <dgm:presLayoutVars>
          <dgm:bulletEnabled val="1"/>
        </dgm:presLayoutVars>
      </dgm:prSet>
      <dgm:spPr/>
      <dgm:t>
        <a:bodyPr/>
        <a:lstStyle/>
        <a:p>
          <a:endParaRPr lang="en-US"/>
        </a:p>
      </dgm:t>
    </dgm:pt>
    <dgm:pt modelId="{EA199AE3-81A1-49A8-8D2F-5900D798294B}" type="pres">
      <dgm:prSet presAssocID="{571CC073-B4EA-454E-8A5E-FC001A76EABC}" presName="FourNodes_4_text" presStyleLbl="node1" presStyleIdx="3" presStyleCnt="4">
        <dgm:presLayoutVars>
          <dgm:bulletEnabled val="1"/>
        </dgm:presLayoutVars>
      </dgm:prSet>
      <dgm:spPr/>
      <dgm:t>
        <a:bodyPr/>
        <a:lstStyle/>
        <a:p>
          <a:endParaRPr lang="en-US"/>
        </a:p>
      </dgm:t>
    </dgm:pt>
  </dgm:ptLst>
  <dgm:cxnLst>
    <dgm:cxn modelId="{7963B31C-B0E4-4550-8D74-3EE0AB3D8B9C}" type="presOf" srcId="{CB9AAD08-1E59-434D-BC17-3B91F3022141}" destId="{EA199AE3-81A1-49A8-8D2F-5900D798294B}" srcOrd="1" destOrd="0" presId="urn:microsoft.com/office/officeart/2005/8/layout/vProcess5"/>
    <dgm:cxn modelId="{C3DC28A3-96DC-40E6-9CBE-52098C738037}" srcId="{571CC073-B4EA-454E-8A5E-FC001A76EABC}" destId="{A50FE504-1104-4E3E-96EE-82E0DF0B2B54}" srcOrd="1" destOrd="0" parTransId="{D39D9F66-15B6-4F71-8FCF-D0C49007B96A}" sibTransId="{06E2E3DF-F316-49D9-A67B-AA423B01443A}"/>
    <dgm:cxn modelId="{E52BAE7F-74EA-4008-A718-02E99EA9D604}" type="presOf" srcId="{06E2E3DF-F316-49D9-A67B-AA423B01443A}" destId="{A612C489-0C5D-41B2-9C01-150CCE225B65}" srcOrd="0" destOrd="0" presId="urn:microsoft.com/office/officeart/2005/8/layout/vProcess5"/>
    <dgm:cxn modelId="{AF3AE6DD-33DC-4442-B691-A1095750ED4D}" type="presOf" srcId="{FF4AB757-4713-47A3-BB7B-067EDDCA996E}" destId="{973974DF-CED9-43C0-9800-58A69F1C01F4}" srcOrd="0" destOrd="0" presId="urn:microsoft.com/office/officeart/2005/8/layout/vProcess5"/>
    <dgm:cxn modelId="{9E6C83F6-1564-48C7-AC30-E772ABD11430}" type="presOf" srcId="{A50FE504-1104-4E3E-96EE-82E0DF0B2B54}" destId="{CA1783F7-056F-4D20-8EB8-2276A023D8BB}" srcOrd="1" destOrd="0" presId="urn:microsoft.com/office/officeart/2005/8/layout/vProcess5"/>
    <dgm:cxn modelId="{8423B501-DF09-44FA-A357-E9B9AE89F5EE}" srcId="{571CC073-B4EA-454E-8A5E-FC001A76EABC}" destId="{CB9AAD08-1E59-434D-BC17-3B91F3022141}" srcOrd="3" destOrd="0" parTransId="{3E071866-BF08-4466-85C6-1D8566C4956E}" sibTransId="{5991CBC7-B7E4-4326-8205-8D51D3CF4D2C}"/>
    <dgm:cxn modelId="{E126C6FC-BB96-488F-83CF-280E4E3AA682}" type="presOf" srcId="{E4F370DE-48A1-45C7-83C3-BFB86AD09081}" destId="{AB08E2AF-35C5-4D10-B9BD-27B72D8D543D}" srcOrd="0" destOrd="0" presId="urn:microsoft.com/office/officeart/2005/8/layout/vProcess5"/>
    <dgm:cxn modelId="{B086B838-4537-4B7A-A2F8-1FEE3FDBAC7A}" type="presOf" srcId="{571CC073-B4EA-454E-8A5E-FC001A76EABC}" destId="{C9E87E69-D2CA-4F5A-9388-921F210C716C}" srcOrd="0" destOrd="0" presId="urn:microsoft.com/office/officeart/2005/8/layout/vProcess5"/>
    <dgm:cxn modelId="{76AE50D5-06F3-4C7D-A027-82FE5E3900BB}" type="presOf" srcId="{FF4AB757-4713-47A3-BB7B-067EDDCA996E}" destId="{5F600127-B6E7-4D32-AE77-DBB9DC3D5BC8}" srcOrd="1" destOrd="0" presId="urn:microsoft.com/office/officeart/2005/8/layout/vProcess5"/>
    <dgm:cxn modelId="{E638DC8D-33BA-4A0B-8BE5-0B0B41FB1B6A}" srcId="{571CC073-B4EA-454E-8A5E-FC001A76EABC}" destId="{FF4AB757-4713-47A3-BB7B-067EDDCA996E}" srcOrd="2" destOrd="0" parTransId="{E8726CD3-43E2-4F93-B173-DF634BB69883}" sibTransId="{A5D563C2-43A8-4608-9C63-4628E8D4B277}"/>
    <dgm:cxn modelId="{BAC2A7D3-0586-4216-A086-2021C48EE108}" type="presOf" srcId="{A50FE504-1104-4E3E-96EE-82E0DF0B2B54}" destId="{D12DBC89-3DEE-4C9D-A5DD-C75F2D09F26D}" srcOrd="0" destOrd="0" presId="urn:microsoft.com/office/officeart/2005/8/layout/vProcess5"/>
    <dgm:cxn modelId="{1004BE04-645F-44CD-91BF-ED631B0C1CD9}" type="presOf" srcId="{9B7A818F-5D3F-409C-9E29-ABDE07DE0715}" destId="{CFF35500-1A10-4FB0-94AC-CE4AD8D45D5E}" srcOrd="1" destOrd="0" presId="urn:microsoft.com/office/officeart/2005/8/layout/vProcess5"/>
    <dgm:cxn modelId="{250FE77E-B845-4C57-A1CC-FCFC2E8A385B}" srcId="{571CC073-B4EA-454E-8A5E-FC001A76EABC}" destId="{9B7A818F-5D3F-409C-9E29-ABDE07DE0715}" srcOrd="0" destOrd="0" parTransId="{40DE1EEE-67DF-4DCB-B47B-38E70EB970DE}" sibTransId="{E4F370DE-48A1-45C7-83C3-BFB86AD09081}"/>
    <dgm:cxn modelId="{FE877C0C-AB2E-4DCC-B14A-702DC29F37EE}" type="presOf" srcId="{9B7A818F-5D3F-409C-9E29-ABDE07DE0715}" destId="{B6FE1096-1A8B-486F-A2F2-BFE651986DE1}" srcOrd="0" destOrd="0" presId="urn:microsoft.com/office/officeart/2005/8/layout/vProcess5"/>
    <dgm:cxn modelId="{C83F44E7-1C61-43F3-9F54-FEA69B7CAC08}" type="presOf" srcId="{A5D563C2-43A8-4608-9C63-4628E8D4B277}" destId="{DC200B1C-43C1-4407-8CFE-1D87860FA3DA}" srcOrd="0" destOrd="0" presId="urn:microsoft.com/office/officeart/2005/8/layout/vProcess5"/>
    <dgm:cxn modelId="{14B3E8F7-0F92-4489-A65F-81476E116232}" type="presOf" srcId="{CB9AAD08-1E59-434D-BC17-3B91F3022141}" destId="{FBBB9107-BCC1-4B5B-A22B-7D120B00A45B}" srcOrd="0" destOrd="0" presId="urn:microsoft.com/office/officeart/2005/8/layout/vProcess5"/>
    <dgm:cxn modelId="{8B6F88DD-54F8-46DC-B515-4B7D3D7327B7}" type="presParOf" srcId="{C9E87E69-D2CA-4F5A-9388-921F210C716C}" destId="{ED0592C1-F025-430C-A126-4FBACDB80AA7}" srcOrd="0" destOrd="0" presId="urn:microsoft.com/office/officeart/2005/8/layout/vProcess5"/>
    <dgm:cxn modelId="{8EA32D57-5378-48E2-8F3E-71F85DF5FFF0}" type="presParOf" srcId="{C9E87E69-D2CA-4F5A-9388-921F210C716C}" destId="{B6FE1096-1A8B-486F-A2F2-BFE651986DE1}" srcOrd="1" destOrd="0" presId="urn:microsoft.com/office/officeart/2005/8/layout/vProcess5"/>
    <dgm:cxn modelId="{81A26694-7DA1-43E0-AB94-1DDF489990F9}" type="presParOf" srcId="{C9E87E69-D2CA-4F5A-9388-921F210C716C}" destId="{D12DBC89-3DEE-4C9D-A5DD-C75F2D09F26D}" srcOrd="2" destOrd="0" presId="urn:microsoft.com/office/officeart/2005/8/layout/vProcess5"/>
    <dgm:cxn modelId="{5C843DD6-C095-4F82-B625-0B8414525470}" type="presParOf" srcId="{C9E87E69-D2CA-4F5A-9388-921F210C716C}" destId="{973974DF-CED9-43C0-9800-58A69F1C01F4}" srcOrd="3" destOrd="0" presId="urn:microsoft.com/office/officeart/2005/8/layout/vProcess5"/>
    <dgm:cxn modelId="{B2F587E4-0C43-4E3D-A88B-2C389805F9DB}" type="presParOf" srcId="{C9E87E69-D2CA-4F5A-9388-921F210C716C}" destId="{FBBB9107-BCC1-4B5B-A22B-7D120B00A45B}" srcOrd="4" destOrd="0" presId="urn:microsoft.com/office/officeart/2005/8/layout/vProcess5"/>
    <dgm:cxn modelId="{9648168F-0BFF-4DA9-9C28-0D16A256E3E8}" type="presParOf" srcId="{C9E87E69-D2CA-4F5A-9388-921F210C716C}" destId="{AB08E2AF-35C5-4D10-B9BD-27B72D8D543D}" srcOrd="5" destOrd="0" presId="urn:microsoft.com/office/officeart/2005/8/layout/vProcess5"/>
    <dgm:cxn modelId="{DE45B3C2-5A89-4047-AC55-EA18186E0288}" type="presParOf" srcId="{C9E87E69-D2CA-4F5A-9388-921F210C716C}" destId="{A612C489-0C5D-41B2-9C01-150CCE225B65}" srcOrd="6" destOrd="0" presId="urn:microsoft.com/office/officeart/2005/8/layout/vProcess5"/>
    <dgm:cxn modelId="{9BAF9612-F6F0-4E41-B456-F0C5FE9C62D4}" type="presParOf" srcId="{C9E87E69-D2CA-4F5A-9388-921F210C716C}" destId="{DC200B1C-43C1-4407-8CFE-1D87860FA3DA}" srcOrd="7" destOrd="0" presId="urn:microsoft.com/office/officeart/2005/8/layout/vProcess5"/>
    <dgm:cxn modelId="{5F60069B-0E33-47B1-A030-AB5C1B938CF5}" type="presParOf" srcId="{C9E87E69-D2CA-4F5A-9388-921F210C716C}" destId="{CFF35500-1A10-4FB0-94AC-CE4AD8D45D5E}" srcOrd="8" destOrd="0" presId="urn:microsoft.com/office/officeart/2005/8/layout/vProcess5"/>
    <dgm:cxn modelId="{BE388557-A3BF-4F02-9B84-EF25AE16FE59}" type="presParOf" srcId="{C9E87E69-D2CA-4F5A-9388-921F210C716C}" destId="{CA1783F7-056F-4D20-8EB8-2276A023D8BB}" srcOrd="9" destOrd="0" presId="urn:microsoft.com/office/officeart/2005/8/layout/vProcess5"/>
    <dgm:cxn modelId="{961F5324-B357-40EE-819F-2F2225D0F67A}" type="presParOf" srcId="{C9E87E69-D2CA-4F5A-9388-921F210C716C}" destId="{5F600127-B6E7-4D32-AE77-DBB9DC3D5BC8}" srcOrd="10" destOrd="0" presId="urn:microsoft.com/office/officeart/2005/8/layout/vProcess5"/>
    <dgm:cxn modelId="{77C5F283-F392-4DB3-A6B8-32F74252C2F6}" type="presParOf" srcId="{C9E87E69-D2CA-4F5A-9388-921F210C716C}" destId="{EA199AE3-81A1-49A8-8D2F-5900D798294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1CC073-B4EA-454E-8A5E-FC001A76EAB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A50FE504-1104-4E3E-96EE-82E0DF0B2B54}">
      <dgm:prSet phldrT="[Text]" custT="1"/>
      <dgm:spPr/>
      <dgm:t>
        <a:bodyPr/>
        <a:lstStyle/>
        <a:p>
          <a:r>
            <a:rPr lang="en-US" sz="1800" b="1" dirty="0" smtClean="0"/>
            <a:t>“Everywhere” Document Regeneration</a:t>
          </a:r>
          <a:r>
            <a:rPr lang="tr-TR" sz="1800" b="1" dirty="0" smtClean="0"/>
            <a:t>:</a:t>
          </a:r>
          <a:r>
            <a:rPr lang="en-US" sz="1800" b="1" dirty="0" smtClean="0"/>
            <a:t> "tell once, show everywhere“:</a:t>
          </a:r>
          <a:r>
            <a:rPr lang="tr-TR" sz="1800" b="1" dirty="0" smtClean="0"/>
            <a:t> </a:t>
          </a:r>
          <a:r>
            <a:rPr lang="en-US" sz="1800" b="1" dirty="0" smtClean="0"/>
            <a:t>recycling knowledge from (1) the same document, or of (2) another related document</a:t>
          </a:r>
          <a:endParaRPr lang="en-US" sz="1800" b="1" dirty="0"/>
        </a:p>
      </dgm:t>
    </dgm:pt>
    <dgm:pt modelId="{D39D9F66-15B6-4F71-8FCF-D0C49007B96A}" type="parTrans" cxnId="{C3DC28A3-96DC-40E6-9CBE-52098C738037}">
      <dgm:prSet/>
      <dgm:spPr/>
      <dgm:t>
        <a:bodyPr/>
        <a:lstStyle/>
        <a:p>
          <a:endParaRPr lang="en-US" sz="2000"/>
        </a:p>
      </dgm:t>
    </dgm:pt>
    <dgm:pt modelId="{06E2E3DF-F316-49D9-A67B-AA423B01443A}" type="sibTrans" cxnId="{C3DC28A3-96DC-40E6-9CBE-52098C738037}">
      <dgm:prSet/>
      <dgm:spPr/>
      <dgm:t>
        <a:bodyPr/>
        <a:lstStyle/>
        <a:p>
          <a:endParaRPr lang="en-US" sz="2000"/>
        </a:p>
      </dgm:t>
    </dgm:pt>
    <dgm:pt modelId="{FF4AB757-4713-47A3-BB7B-067EDDCA996E}">
      <dgm:prSet phldrT="[Text]" custT="1"/>
      <dgm:spPr/>
      <dgm:t>
        <a:bodyPr/>
        <a:lstStyle/>
        <a:p>
          <a:r>
            <a:rPr lang="en-US" sz="1800" b="1" dirty="0" smtClean="0"/>
            <a:t>Open </a:t>
          </a:r>
          <a:r>
            <a:rPr lang="tr-TR" sz="1800" b="1" dirty="0" smtClean="0"/>
            <a:t>Source Software under Eclipse Foundation </a:t>
          </a:r>
          <a:r>
            <a:rPr lang="en-US" sz="1800" b="1" dirty="0" smtClean="0"/>
            <a:t>for Future Dissemination and </a:t>
          </a:r>
          <a:r>
            <a:rPr lang="en-US" sz="1800" b="1" noProof="0" dirty="0" smtClean="0"/>
            <a:t>Exploitation</a:t>
          </a:r>
          <a:r>
            <a:rPr lang="tr-TR" sz="1800" b="1" dirty="0" smtClean="0"/>
            <a:t> </a:t>
          </a:r>
          <a:r>
            <a:rPr lang="en-US" sz="1800" b="1" noProof="0" dirty="0" smtClean="0"/>
            <a:t>to</a:t>
          </a:r>
          <a:r>
            <a:rPr lang="en-GB" sz="1800" dirty="0" smtClean="0"/>
            <a:t> </a:t>
          </a:r>
          <a:r>
            <a:rPr lang="en-GB" sz="1800" b="1" dirty="0" smtClean="0"/>
            <a:t>further extend the Business Value Chain</a:t>
          </a:r>
          <a:endParaRPr lang="en-US" sz="1800" b="1" dirty="0"/>
        </a:p>
      </dgm:t>
    </dgm:pt>
    <dgm:pt modelId="{E8726CD3-43E2-4F93-B173-DF634BB69883}" type="parTrans" cxnId="{E638DC8D-33BA-4A0B-8BE5-0B0B41FB1B6A}">
      <dgm:prSet/>
      <dgm:spPr/>
      <dgm:t>
        <a:bodyPr/>
        <a:lstStyle/>
        <a:p>
          <a:endParaRPr lang="en-US" sz="2000"/>
        </a:p>
      </dgm:t>
    </dgm:pt>
    <dgm:pt modelId="{A5D563C2-43A8-4608-9C63-4628E8D4B277}" type="sibTrans" cxnId="{E638DC8D-33BA-4A0B-8BE5-0B0B41FB1B6A}">
      <dgm:prSet/>
      <dgm:spPr/>
      <dgm:t>
        <a:bodyPr/>
        <a:lstStyle/>
        <a:p>
          <a:endParaRPr lang="en-US" sz="2000"/>
        </a:p>
      </dgm:t>
    </dgm:pt>
    <dgm:pt modelId="{9BA3BFB1-40BC-4608-A3C1-4892621633F4}">
      <dgm:prSet phldrT="[Text]" custT="1"/>
      <dgm:spPr/>
      <dgm:t>
        <a:bodyPr/>
        <a:lstStyle/>
        <a:p>
          <a:r>
            <a:rPr lang="en-US" sz="1800" b="1" dirty="0" smtClean="0"/>
            <a:t>Consistency Checking: </a:t>
          </a:r>
          <a:r>
            <a:rPr lang="en-GB" sz="1800" b="1" dirty="0" smtClean="0"/>
            <a:t>the objective to provide a Consistency Checker that automates Quality Reviews of  Requirements Engineering</a:t>
          </a:r>
          <a:endParaRPr lang="en-US" sz="1800" b="1" dirty="0"/>
        </a:p>
      </dgm:t>
    </dgm:pt>
    <dgm:pt modelId="{80901D5D-DAB7-4467-A5EB-8A89CD88B662}" type="parTrans" cxnId="{BCF5DF0D-FFD4-408C-A6DB-3B51F0EAD055}">
      <dgm:prSet/>
      <dgm:spPr/>
      <dgm:t>
        <a:bodyPr/>
        <a:lstStyle/>
        <a:p>
          <a:endParaRPr lang="en-US" sz="2000"/>
        </a:p>
      </dgm:t>
    </dgm:pt>
    <dgm:pt modelId="{E8A6600B-6B1A-4EF6-95E9-1DEFBD93B2F1}" type="sibTrans" cxnId="{BCF5DF0D-FFD4-408C-A6DB-3B51F0EAD055}">
      <dgm:prSet/>
      <dgm:spPr/>
      <dgm:t>
        <a:bodyPr/>
        <a:lstStyle/>
        <a:p>
          <a:endParaRPr lang="en-US" sz="2000"/>
        </a:p>
      </dgm:t>
    </dgm:pt>
    <dgm:pt modelId="{ADE62514-D186-4F2A-8007-DA2D3ECF5917}">
      <dgm:prSet phldrT="[Text]" custT="1"/>
      <dgm:spPr/>
      <dgm:t>
        <a:bodyPr/>
        <a:lstStyle/>
        <a:p>
          <a:r>
            <a:rPr lang="en-US" sz="1800" b="1" dirty="0" smtClean="0"/>
            <a:t>“MW” Knowledge Dissemination Standard (.mw ModelWriter exchange format)</a:t>
          </a:r>
          <a:endParaRPr lang="en-US" sz="1800" b="1" dirty="0"/>
        </a:p>
      </dgm:t>
    </dgm:pt>
    <dgm:pt modelId="{B3350170-E485-4F76-AC77-A40CE0CCEB97}" type="parTrans" cxnId="{37F93913-2AE8-481E-A7E4-950EB1C69593}">
      <dgm:prSet/>
      <dgm:spPr/>
      <dgm:t>
        <a:bodyPr/>
        <a:lstStyle/>
        <a:p>
          <a:endParaRPr lang="en-US" sz="2000"/>
        </a:p>
      </dgm:t>
    </dgm:pt>
    <dgm:pt modelId="{55562814-A0AB-47F7-A568-7C7492193169}" type="sibTrans" cxnId="{37F93913-2AE8-481E-A7E4-950EB1C69593}">
      <dgm:prSet/>
      <dgm:spPr/>
      <dgm:t>
        <a:bodyPr/>
        <a:lstStyle/>
        <a:p>
          <a:endParaRPr lang="en-US" sz="2000"/>
        </a:p>
      </dgm:t>
    </dgm:pt>
    <dgm:pt modelId="{C1F95457-0E13-4C00-AF3F-5279185B3005}" type="pres">
      <dgm:prSet presAssocID="{571CC073-B4EA-454E-8A5E-FC001A76EABC}" presName="Name0" presStyleCnt="0">
        <dgm:presLayoutVars>
          <dgm:chMax val="7"/>
          <dgm:chPref val="7"/>
          <dgm:dir/>
        </dgm:presLayoutVars>
      </dgm:prSet>
      <dgm:spPr/>
      <dgm:t>
        <a:bodyPr/>
        <a:lstStyle/>
        <a:p>
          <a:endParaRPr lang="en-US"/>
        </a:p>
      </dgm:t>
    </dgm:pt>
    <dgm:pt modelId="{4208A881-E163-4E2D-843D-3E50A7960126}" type="pres">
      <dgm:prSet presAssocID="{571CC073-B4EA-454E-8A5E-FC001A76EABC}" presName="Name1" presStyleCnt="0"/>
      <dgm:spPr/>
    </dgm:pt>
    <dgm:pt modelId="{18DFAB4C-927C-4D8E-B963-160FBB72A981}" type="pres">
      <dgm:prSet presAssocID="{571CC073-B4EA-454E-8A5E-FC001A76EABC}" presName="cycle" presStyleCnt="0"/>
      <dgm:spPr/>
    </dgm:pt>
    <dgm:pt modelId="{D7A136A3-59C3-4E7B-B46A-5EBCE8A4078B}" type="pres">
      <dgm:prSet presAssocID="{571CC073-B4EA-454E-8A5E-FC001A76EABC}" presName="srcNode" presStyleLbl="node1" presStyleIdx="0" presStyleCnt="4"/>
      <dgm:spPr/>
    </dgm:pt>
    <dgm:pt modelId="{84E162AD-861D-4555-B043-F79679CCDBDA}" type="pres">
      <dgm:prSet presAssocID="{571CC073-B4EA-454E-8A5E-FC001A76EABC}" presName="conn" presStyleLbl="parChTrans1D2" presStyleIdx="0" presStyleCnt="1"/>
      <dgm:spPr/>
      <dgm:t>
        <a:bodyPr/>
        <a:lstStyle/>
        <a:p>
          <a:endParaRPr lang="en-US"/>
        </a:p>
      </dgm:t>
    </dgm:pt>
    <dgm:pt modelId="{0CC9D516-AF50-449F-94BB-47477852AD53}" type="pres">
      <dgm:prSet presAssocID="{571CC073-B4EA-454E-8A5E-FC001A76EABC}" presName="extraNode" presStyleLbl="node1" presStyleIdx="0" presStyleCnt="4"/>
      <dgm:spPr/>
    </dgm:pt>
    <dgm:pt modelId="{44A52C95-0F8F-4D9A-AFA3-B197DFE13F6B}" type="pres">
      <dgm:prSet presAssocID="{571CC073-B4EA-454E-8A5E-FC001A76EABC}" presName="dstNode" presStyleLbl="node1" presStyleIdx="0" presStyleCnt="4"/>
      <dgm:spPr/>
    </dgm:pt>
    <dgm:pt modelId="{75E5B31E-F96A-4310-906E-165C6457FC35}" type="pres">
      <dgm:prSet presAssocID="{A50FE504-1104-4E3E-96EE-82E0DF0B2B54}" presName="text_1" presStyleLbl="node1" presStyleIdx="0" presStyleCnt="4">
        <dgm:presLayoutVars>
          <dgm:bulletEnabled val="1"/>
        </dgm:presLayoutVars>
      </dgm:prSet>
      <dgm:spPr/>
      <dgm:t>
        <a:bodyPr/>
        <a:lstStyle/>
        <a:p>
          <a:endParaRPr lang="en-US"/>
        </a:p>
      </dgm:t>
    </dgm:pt>
    <dgm:pt modelId="{C8F651BA-84C1-4A52-AD0D-B1C463F0A349}" type="pres">
      <dgm:prSet presAssocID="{A50FE504-1104-4E3E-96EE-82E0DF0B2B54}" presName="accent_1" presStyleCnt="0"/>
      <dgm:spPr/>
    </dgm:pt>
    <dgm:pt modelId="{D674996A-9698-4C0E-A987-5AA7107C8C4A}" type="pres">
      <dgm:prSet presAssocID="{A50FE504-1104-4E3E-96EE-82E0DF0B2B54}" presName="accentRepeatNode" presStyleLbl="solidFgAcc1" presStyleIdx="0" presStyleCnt="4"/>
      <dgm:spPr/>
    </dgm:pt>
    <dgm:pt modelId="{35946B6A-C79D-43ED-A9BB-D43F7A1B11AC}" type="pres">
      <dgm:prSet presAssocID="{9BA3BFB1-40BC-4608-A3C1-4892621633F4}" presName="text_2" presStyleLbl="node1" presStyleIdx="1" presStyleCnt="4">
        <dgm:presLayoutVars>
          <dgm:bulletEnabled val="1"/>
        </dgm:presLayoutVars>
      </dgm:prSet>
      <dgm:spPr/>
      <dgm:t>
        <a:bodyPr/>
        <a:lstStyle/>
        <a:p>
          <a:endParaRPr lang="en-US"/>
        </a:p>
      </dgm:t>
    </dgm:pt>
    <dgm:pt modelId="{4B00914D-B781-4C43-A4FD-C953FE0B02B6}" type="pres">
      <dgm:prSet presAssocID="{9BA3BFB1-40BC-4608-A3C1-4892621633F4}" presName="accent_2" presStyleCnt="0"/>
      <dgm:spPr/>
    </dgm:pt>
    <dgm:pt modelId="{7EB2EFC3-00A9-48B7-84F0-724AD22CF8C5}" type="pres">
      <dgm:prSet presAssocID="{9BA3BFB1-40BC-4608-A3C1-4892621633F4}" presName="accentRepeatNode" presStyleLbl="solidFgAcc1" presStyleIdx="1" presStyleCnt="4"/>
      <dgm:spPr/>
    </dgm:pt>
    <dgm:pt modelId="{28E28C4A-B666-4713-AF33-DC7A55C31910}" type="pres">
      <dgm:prSet presAssocID="{FF4AB757-4713-47A3-BB7B-067EDDCA996E}" presName="text_3" presStyleLbl="node1" presStyleIdx="2" presStyleCnt="4">
        <dgm:presLayoutVars>
          <dgm:bulletEnabled val="1"/>
        </dgm:presLayoutVars>
      </dgm:prSet>
      <dgm:spPr/>
      <dgm:t>
        <a:bodyPr/>
        <a:lstStyle/>
        <a:p>
          <a:endParaRPr lang="en-US"/>
        </a:p>
      </dgm:t>
    </dgm:pt>
    <dgm:pt modelId="{D5847197-625B-4B6B-B5A8-C440C325C69A}" type="pres">
      <dgm:prSet presAssocID="{FF4AB757-4713-47A3-BB7B-067EDDCA996E}" presName="accent_3" presStyleCnt="0"/>
      <dgm:spPr/>
    </dgm:pt>
    <dgm:pt modelId="{F2ED3955-CA3A-476D-A8C3-4768977D5415}" type="pres">
      <dgm:prSet presAssocID="{FF4AB757-4713-47A3-BB7B-067EDDCA996E}" presName="accentRepeatNode" presStyleLbl="solidFgAcc1" presStyleIdx="2" presStyleCnt="4"/>
      <dgm:spPr/>
    </dgm:pt>
    <dgm:pt modelId="{F3326EF4-3F1C-40D6-AD2F-41BE48E9075D}" type="pres">
      <dgm:prSet presAssocID="{ADE62514-D186-4F2A-8007-DA2D3ECF5917}" presName="text_4" presStyleLbl="node1" presStyleIdx="3" presStyleCnt="4">
        <dgm:presLayoutVars>
          <dgm:bulletEnabled val="1"/>
        </dgm:presLayoutVars>
      </dgm:prSet>
      <dgm:spPr/>
      <dgm:t>
        <a:bodyPr/>
        <a:lstStyle/>
        <a:p>
          <a:endParaRPr lang="en-US"/>
        </a:p>
      </dgm:t>
    </dgm:pt>
    <dgm:pt modelId="{7867F432-F86A-4821-8A91-EF7DFC3D0BF7}" type="pres">
      <dgm:prSet presAssocID="{ADE62514-D186-4F2A-8007-DA2D3ECF5917}" presName="accent_4" presStyleCnt="0"/>
      <dgm:spPr/>
    </dgm:pt>
    <dgm:pt modelId="{15963DCC-9385-4E35-98B0-E26130FF1FA6}" type="pres">
      <dgm:prSet presAssocID="{ADE62514-D186-4F2A-8007-DA2D3ECF5917}" presName="accentRepeatNode" presStyleLbl="solidFgAcc1" presStyleIdx="3" presStyleCnt="4"/>
      <dgm:spPr/>
    </dgm:pt>
  </dgm:ptLst>
  <dgm:cxnLst>
    <dgm:cxn modelId="{BB66A5EB-1F77-4B37-87BC-A51E157F26DF}" type="presOf" srcId="{ADE62514-D186-4F2A-8007-DA2D3ECF5917}" destId="{F3326EF4-3F1C-40D6-AD2F-41BE48E9075D}" srcOrd="0" destOrd="0" presId="urn:microsoft.com/office/officeart/2008/layout/VerticalCurvedList"/>
    <dgm:cxn modelId="{46F054F4-9F35-4F96-B549-AE311B5B9E97}" type="presOf" srcId="{A50FE504-1104-4E3E-96EE-82E0DF0B2B54}" destId="{75E5B31E-F96A-4310-906E-165C6457FC35}" srcOrd="0" destOrd="0" presId="urn:microsoft.com/office/officeart/2008/layout/VerticalCurvedList"/>
    <dgm:cxn modelId="{E638DC8D-33BA-4A0B-8BE5-0B0B41FB1B6A}" srcId="{571CC073-B4EA-454E-8A5E-FC001A76EABC}" destId="{FF4AB757-4713-47A3-BB7B-067EDDCA996E}" srcOrd="2" destOrd="0" parTransId="{E8726CD3-43E2-4F93-B173-DF634BB69883}" sibTransId="{A5D563C2-43A8-4608-9C63-4628E8D4B277}"/>
    <dgm:cxn modelId="{FDEE9034-AB2D-4CDA-8BC7-988F2B4BAA1E}" type="presOf" srcId="{9BA3BFB1-40BC-4608-A3C1-4892621633F4}" destId="{35946B6A-C79D-43ED-A9BB-D43F7A1B11AC}" srcOrd="0" destOrd="0" presId="urn:microsoft.com/office/officeart/2008/layout/VerticalCurvedList"/>
    <dgm:cxn modelId="{C3DC28A3-96DC-40E6-9CBE-52098C738037}" srcId="{571CC073-B4EA-454E-8A5E-FC001A76EABC}" destId="{A50FE504-1104-4E3E-96EE-82E0DF0B2B54}" srcOrd="0" destOrd="0" parTransId="{D39D9F66-15B6-4F71-8FCF-D0C49007B96A}" sibTransId="{06E2E3DF-F316-49D9-A67B-AA423B01443A}"/>
    <dgm:cxn modelId="{33BD4D41-3321-4FA6-8EDA-EFB4AB0E8AC4}" type="presOf" srcId="{571CC073-B4EA-454E-8A5E-FC001A76EABC}" destId="{C1F95457-0E13-4C00-AF3F-5279185B3005}" srcOrd="0" destOrd="0" presId="urn:microsoft.com/office/officeart/2008/layout/VerticalCurvedList"/>
    <dgm:cxn modelId="{37F93913-2AE8-481E-A7E4-950EB1C69593}" srcId="{571CC073-B4EA-454E-8A5E-FC001A76EABC}" destId="{ADE62514-D186-4F2A-8007-DA2D3ECF5917}" srcOrd="3" destOrd="0" parTransId="{B3350170-E485-4F76-AC77-A40CE0CCEB97}" sibTransId="{55562814-A0AB-47F7-A568-7C7492193169}"/>
    <dgm:cxn modelId="{3288D039-3AFA-4381-AE37-427637380B36}" type="presOf" srcId="{FF4AB757-4713-47A3-BB7B-067EDDCA996E}" destId="{28E28C4A-B666-4713-AF33-DC7A55C31910}" srcOrd="0" destOrd="0" presId="urn:microsoft.com/office/officeart/2008/layout/VerticalCurvedList"/>
    <dgm:cxn modelId="{BCF5DF0D-FFD4-408C-A6DB-3B51F0EAD055}" srcId="{571CC073-B4EA-454E-8A5E-FC001A76EABC}" destId="{9BA3BFB1-40BC-4608-A3C1-4892621633F4}" srcOrd="1" destOrd="0" parTransId="{80901D5D-DAB7-4467-A5EB-8A89CD88B662}" sibTransId="{E8A6600B-6B1A-4EF6-95E9-1DEFBD93B2F1}"/>
    <dgm:cxn modelId="{51FD49CA-D708-4BCD-BE31-6AA23D6DBA9C}" type="presOf" srcId="{06E2E3DF-F316-49D9-A67B-AA423B01443A}" destId="{84E162AD-861D-4555-B043-F79679CCDBDA}" srcOrd="0" destOrd="0" presId="urn:microsoft.com/office/officeart/2008/layout/VerticalCurvedList"/>
    <dgm:cxn modelId="{D32E4D65-04EB-4384-AB0C-4D1F668D7156}" type="presParOf" srcId="{C1F95457-0E13-4C00-AF3F-5279185B3005}" destId="{4208A881-E163-4E2D-843D-3E50A7960126}" srcOrd="0" destOrd="0" presId="urn:microsoft.com/office/officeart/2008/layout/VerticalCurvedList"/>
    <dgm:cxn modelId="{2AD69530-271E-44D5-9E99-406CC09890AC}" type="presParOf" srcId="{4208A881-E163-4E2D-843D-3E50A7960126}" destId="{18DFAB4C-927C-4D8E-B963-160FBB72A981}" srcOrd="0" destOrd="0" presId="urn:microsoft.com/office/officeart/2008/layout/VerticalCurvedList"/>
    <dgm:cxn modelId="{0ED66A1F-2B95-435C-8C89-ADA6531CEDEA}" type="presParOf" srcId="{18DFAB4C-927C-4D8E-B963-160FBB72A981}" destId="{D7A136A3-59C3-4E7B-B46A-5EBCE8A4078B}" srcOrd="0" destOrd="0" presId="urn:microsoft.com/office/officeart/2008/layout/VerticalCurvedList"/>
    <dgm:cxn modelId="{ACAB3156-8EAE-4B31-96A8-23438CCA0326}" type="presParOf" srcId="{18DFAB4C-927C-4D8E-B963-160FBB72A981}" destId="{84E162AD-861D-4555-B043-F79679CCDBDA}" srcOrd="1" destOrd="0" presId="urn:microsoft.com/office/officeart/2008/layout/VerticalCurvedList"/>
    <dgm:cxn modelId="{1DFD5389-CB18-4A49-B3CD-6C50FD7BC49C}" type="presParOf" srcId="{18DFAB4C-927C-4D8E-B963-160FBB72A981}" destId="{0CC9D516-AF50-449F-94BB-47477852AD53}" srcOrd="2" destOrd="0" presId="urn:microsoft.com/office/officeart/2008/layout/VerticalCurvedList"/>
    <dgm:cxn modelId="{44579ACE-6989-45FC-85B5-7F7CB7AB6052}" type="presParOf" srcId="{18DFAB4C-927C-4D8E-B963-160FBB72A981}" destId="{44A52C95-0F8F-4D9A-AFA3-B197DFE13F6B}" srcOrd="3" destOrd="0" presId="urn:microsoft.com/office/officeart/2008/layout/VerticalCurvedList"/>
    <dgm:cxn modelId="{A7917A49-5D20-4F10-B381-2DA04E8D247F}" type="presParOf" srcId="{4208A881-E163-4E2D-843D-3E50A7960126}" destId="{75E5B31E-F96A-4310-906E-165C6457FC35}" srcOrd="1" destOrd="0" presId="urn:microsoft.com/office/officeart/2008/layout/VerticalCurvedList"/>
    <dgm:cxn modelId="{A9E12DED-74C3-4608-BB96-3498E5CB047C}" type="presParOf" srcId="{4208A881-E163-4E2D-843D-3E50A7960126}" destId="{C8F651BA-84C1-4A52-AD0D-B1C463F0A349}" srcOrd="2" destOrd="0" presId="urn:microsoft.com/office/officeart/2008/layout/VerticalCurvedList"/>
    <dgm:cxn modelId="{8DCBBC39-42A8-4B97-8FEC-2EAB0F9529A6}" type="presParOf" srcId="{C8F651BA-84C1-4A52-AD0D-B1C463F0A349}" destId="{D674996A-9698-4C0E-A987-5AA7107C8C4A}" srcOrd="0" destOrd="0" presId="urn:microsoft.com/office/officeart/2008/layout/VerticalCurvedList"/>
    <dgm:cxn modelId="{7ACFED44-C870-4D34-B444-16DAD200D592}" type="presParOf" srcId="{4208A881-E163-4E2D-843D-3E50A7960126}" destId="{35946B6A-C79D-43ED-A9BB-D43F7A1B11AC}" srcOrd="3" destOrd="0" presId="urn:microsoft.com/office/officeart/2008/layout/VerticalCurvedList"/>
    <dgm:cxn modelId="{705E1532-B74A-40EA-9EE0-78324E837056}" type="presParOf" srcId="{4208A881-E163-4E2D-843D-3E50A7960126}" destId="{4B00914D-B781-4C43-A4FD-C953FE0B02B6}" srcOrd="4" destOrd="0" presId="urn:microsoft.com/office/officeart/2008/layout/VerticalCurvedList"/>
    <dgm:cxn modelId="{9FB54158-91CE-4729-ADC5-ED961B4447E5}" type="presParOf" srcId="{4B00914D-B781-4C43-A4FD-C953FE0B02B6}" destId="{7EB2EFC3-00A9-48B7-84F0-724AD22CF8C5}" srcOrd="0" destOrd="0" presId="urn:microsoft.com/office/officeart/2008/layout/VerticalCurvedList"/>
    <dgm:cxn modelId="{A936866A-1028-48D3-BCEF-A293062E9CA7}" type="presParOf" srcId="{4208A881-E163-4E2D-843D-3E50A7960126}" destId="{28E28C4A-B666-4713-AF33-DC7A55C31910}" srcOrd="5" destOrd="0" presId="urn:microsoft.com/office/officeart/2008/layout/VerticalCurvedList"/>
    <dgm:cxn modelId="{28A12A86-0890-4166-AE88-8BD8130F254B}" type="presParOf" srcId="{4208A881-E163-4E2D-843D-3E50A7960126}" destId="{D5847197-625B-4B6B-B5A8-C440C325C69A}" srcOrd="6" destOrd="0" presId="urn:microsoft.com/office/officeart/2008/layout/VerticalCurvedList"/>
    <dgm:cxn modelId="{742B190D-4A98-430F-894A-A43B9AE1BA58}" type="presParOf" srcId="{D5847197-625B-4B6B-B5A8-C440C325C69A}" destId="{F2ED3955-CA3A-476D-A8C3-4768977D5415}" srcOrd="0" destOrd="0" presId="urn:microsoft.com/office/officeart/2008/layout/VerticalCurvedList"/>
    <dgm:cxn modelId="{E31D76BA-BE8D-436B-A1E9-D207FCE6CB9F}" type="presParOf" srcId="{4208A881-E163-4E2D-843D-3E50A7960126}" destId="{F3326EF4-3F1C-40D6-AD2F-41BE48E9075D}" srcOrd="7" destOrd="0" presId="urn:microsoft.com/office/officeart/2008/layout/VerticalCurvedList"/>
    <dgm:cxn modelId="{4BDC9932-317A-4CE1-A889-514D8F8D2CC3}" type="presParOf" srcId="{4208A881-E163-4E2D-843D-3E50A7960126}" destId="{7867F432-F86A-4821-8A91-EF7DFC3D0BF7}" srcOrd="8" destOrd="0" presId="urn:microsoft.com/office/officeart/2008/layout/VerticalCurvedList"/>
    <dgm:cxn modelId="{94A58D87-3E25-4292-90A1-1E16109880EE}" type="presParOf" srcId="{7867F432-F86A-4821-8A91-EF7DFC3D0BF7}" destId="{15963DCC-9385-4E35-98B0-E26130FF1FA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Open Source Software (Eclipse Public License)</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8621">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7DD15F3C-9F4B-4F2F-A634-DD98C9E483A9}">
      <dgm:prSet phldrT="[Text]" custT="1"/>
      <dgm:spPr/>
      <dgm:t>
        <a:bodyPr/>
        <a:lstStyle/>
        <a:p>
          <a:r>
            <a:rPr lang="en-US" sz="1800" b="1" dirty="0" smtClean="0"/>
            <a:t>Dr. Anne </a:t>
          </a:r>
          <a:r>
            <a:rPr lang="en-US" sz="1800" b="1" dirty="0" err="1" smtClean="0"/>
            <a:t>Monceaux</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AIRBUS SIDP Documentation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70CD8A63-D4E5-44B2-A016-3845CA064653}">
      <dgm:prSet phldrT="[Text]" custT="1"/>
      <dgm:spPr>
        <a:solidFill>
          <a:srgbClr val="C00000"/>
        </a:solidFill>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A045D55F-9308-4B9E-A07F-0FF83381087A}" type="sibTrans" cxnId="{026872E5-9222-4567-8F70-D3D6B2758C84}">
      <dgm:prSet/>
      <dgm:spPr/>
      <dgm:t>
        <a:bodyPr/>
        <a:lstStyle/>
        <a:p>
          <a:endParaRPr lang="en-US"/>
        </a:p>
      </dgm:t>
    </dgm:pt>
    <dgm:pt modelId="{3F4C9F82-9E0E-48BA-A416-6C5A9FFD3CB0}" type="parTrans" cxnId="{026872E5-9222-4567-8F70-D3D6B2758C84}">
      <dgm:prSet/>
      <dgm:spPr/>
      <dgm:t>
        <a:bodyPr/>
        <a:lstStyle/>
        <a:p>
          <a:endParaRPr lang="en-US"/>
        </a:p>
      </dgm:t>
    </dgm:pt>
    <dgm:pt modelId="{1DEE8FD8-5A94-4F2C-BA43-F8E0A144D9E1}">
      <dgm:prSet phldrT="[Text]" custT="1"/>
      <dgm:spPr>
        <a:solidFill>
          <a:srgbClr val="7F7F7F"/>
        </a:solidFill>
      </dgm:spPr>
      <dgm:t>
        <a:bodyPr/>
        <a:lstStyle/>
        <a:p>
          <a:r>
            <a:rPr lang="tr-TR" sz="1800" b="1" dirty="0" smtClean="0"/>
            <a:t>Ferhat</a:t>
          </a:r>
          <a:r>
            <a:rPr lang="tr-TR" sz="1800" b="1" baseline="0" dirty="0" smtClean="0"/>
            <a:t> Erata</a:t>
          </a:r>
          <a:endParaRPr lang="en-US" sz="1800" b="1" dirty="0"/>
        </a:p>
      </dgm:t>
    </dgm:pt>
    <dgm:pt modelId="{113DE6B3-18B3-4459-8719-C93667CBA7D2}" type="sibTrans" cxnId="{F9D395A9-33C8-4273-8EC9-47385006F71F}">
      <dgm:prSet/>
      <dgm:spPr/>
      <dgm:t>
        <a:bodyPr/>
        <a:lstStyle/>
        <a:p>
          <a:endParaRPr lang="en-US"/>
        </a:p>
      </dgm:t>
    </dgm:pt>
    <dgm:pt modelId="{1345F2B0-7266-4A2F-925C-87E780E3DC2F}" type="parTrans" cxnId="{F9D395A9-33C8-4273-8EC9-47385006F71F}">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42391" custScaleY="54651"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174099" custScaleY="66893" custRadScaleRad="122666" custRadScaleInc="62391">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2430" custScaleY="73377"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ScaleY="73103" custRadScaleRad="127209" custRadScaleInc="46963">
        <dgm:presLayoutVars>
          <dgm:bulletEnabled val="1"/>
        </dgm:presLayoutVars>
      </dgm:prSet>
      <dgm:spPr/>
      <dgm:t>
        <a:bodyPr/>
        <a:lstStyle/>
        <a:p>
          <a:endParaRPr lang="en-US"/>
        </a:p>
      </dgm:t>
    </dgm:pt>
  </dgm:ptLst>
  <dgm:cxnLst>
    <dgm:cxn modelId="{64F4E97F-7A6A-4182-88A0-F07D14DF2C09}"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D5BB3D10-7656-40B2-BDEB-CE5D6226F0E8}" type="presOf" srcId="{76DBA91D-1E19-4CBE-AEC7-36BB84AAD8FE}" destId="{8C2C9A3E-8756-4B9A-902F-2BDA27D005E6}"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FF1B5C42-8CE3-4161-B84E-85659666BF66}" type="presOf" srcId="{1DEE8FD8-5A94-4F2C-BA43-F8E0A144D9E1}" destId="{E77FFB8F-6E41-4CBC-828B-972850020B87}"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8B4B3EE7-89E0-403A-A434-177E5A9281C8}" type="presOf" srcId="{00703610-52B9-4FB5-B775-3790B9F75948}" destId="{4E48F8CC-5CEB-4107-AC48-3DC7A4B0A050}" srcOrd="0" destOrd="0" presId="urn:microsoft.com/office/officeart/2008/layout/RadialCluster"/>
    <dgm:cxn modelId="{42BADF00-56B9-4D61-AE9B-D01F124607DD}" type="presOf" srcId="{49BD7ADF-6891-4EC5-87D2-DAC7E3ADA28E}" destId="{34F4BF76-ADDF-48F3-AF56-75C4180F1A47}" srcOrd="0" destOrd="0" presId="urn:microsoft.com/office/officeart/2008/layout/RadialCluster"/>
    <dgm:cxn modelId="{A6FD82AF-090A-43B5-8CA6-C92A8DCECD68}" type="presOf" srcId="{3F4C9F82-9E0E-48BA-A416-6C5A9FFD3CB0}" destId="{7A3CB8F4-C9A6-4522-B663-AED31FFA5965}" srcOrd="0" destOrd="0" presId="urn:microsoft.com/office/officeart/2008/layout/RadialCluster"/>
    <dgm:cxn modelId="{C2FB98F0-6BE6-4CC5-9B2E-6DC7D19E3B6B}" type="presOf" srcId="{70CD8A63-D4E5-44B2-A016-3845CA064653}" destId="{ED42EFD9-5968-4B27-A72A-C6B16D3DFD00}" srcOrd="0" destOrd="0" presId="urn:microsoft.com/office/officeart/2008/layout/RadialCluster"/>
    <dgm:cxn modelId="{64F565E9-6097-485D-8BB7-86AA7BCECFF2}" type="presOf" srcId="{7DD15F3C-9F4B-4F2F-A634-DD98C9E483A9}" destId="{3FDA9822-3C98-4A35-B588-2CCE1FA04754}" srcOrd="0" destOrd="0" presId="urn:microsoft.com/office/officeart/2008/layout/RadialCluster"/>
    <dgm:cxn modelId="{8FD6CB63-A0E8-401B-BC11-C6E695CB7DC2}" type="presParOf" srcId="{34F4BF76-ADDF-48F3-AF56-75C4180F1A47}" destId="{FB3D14E7-D4F1-4BBF-8324-75B4AECC6117}" srcOrd="0" destOrd="0" presId="urn:microsoft.com/office/officeart/2008/layout/RadialCluster"/>
    <dgm:cxn modelId="{06E063CF-8C35-421E-ACA8-9421FFC10539}" type="presParOf" srcId="{FB3D14E7-D4F1-4BBF-8324-75B4AECC6117}" destId="{8C2C9A3E-8756-4B9A-902F-2BDA27D005E6}" srcOrd="0" destOrd="0" presId="urn:microsoft.com/office/officeart/2008/layout/RadialCluster"/>
    <dgm:cxn modelId="{2E49C5B3-32A5-4E53-A600-0ADD1FC9BF10}" type="presParOf" srcId="{FB3D14E7-D4F1-4BBF-8324-75B4AECC6117}" destId="{C4DF09B6-29CE-4F3E-BCFC-C9F666C1F4E5}" srcOrd="1" destOrd="0" presId="urn:microsoft.com/office/officeart/2008/layout/RadialCluster"/>
    <dgm:cxn modelId="{992CBED5-E464-437D-9FBA-427F74E21B26}" type="presParOf" srcId="{FB3D14E7-D4F1-4BBF-8324-75B4AECC6117}" destId="{E77FFB8F-6E41-4CBC-828B-972850020B87}" srcOrd="2" destOrd="0" presId="urn:microsoft.com/office/officeart/2008/layout/RadialCluster"/>
    <dgm:cxn modelId="{5A55C0C6-CB7F-4251-9130-81A05E33387F}" type="presParOf" srcId="{FB3D14E7-D4F1-4BBF-8324-75B4AECC6117}" destId="{7A3CB8F4-C9A6-4522-B663-AED31FFA5965}" srcOrd="3" destOrd="0" presId="urn:microsoft.com/office/officeart/2008/layout/RadialCluster"/>
    <dgm:cxn modelId="{27B2A8D9-06FB-45BD-9179-93B9E2B1957D}" type="presParOf" srcId="{FB3D14E7-D4F1-4BBF-8324-75B4AECC6117}" destId="{ED42EFD9-5968-4B27-A72A-C6B16D3DFD00}" srcOrd="4" destOrd="0" presId="urn:microsoft.com/office/officeart/2008/layout/RadialCluster"/>
    <dgm:cxn modelId="{8E418018-B664-4F00-86FF-11871B1556FC}" type="presParOf" srcId="{FB3D14E7-D4F1-4BBF-8324-75B4AECC6117}" destId="{4E48F8CC-5CEB-4107-AC48-3DC7A4B0A050}" srcOrd="5" destOrd="0" presId="urn:microsoft.com/office/officeart/2008/layout/RadialCluster"/>
    <dgm:cxn modelId="{E61858DB-C6CB-4387-996D-6E9C8966F027}"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tr-TR" sz="1800" b="1" dirty="0" smtClean="0"/>
            <a:t>Yvan Lussard</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a:solidFill>
          <a:schemeClr val="tx1">
            <a:lumMod val="50000"/>
            <a:lumOff val="50000"/>
          </a:schemeClr>
        </a:solidFill>
      </dgm:spPr>
      <dgm:t>
        <a:bodyPr/>
        <a:lstStyle/>
        <a:p>
          <a:r>
            <a:rPr lang="tr-TR" sz="1800" b="1" dirty="0" smtClean="0"/>
            <a:t>Ferhat</a:t>
          </a:r>
          <a:r>
            <a:rPr lang="tr-TR" sz="1800" b="1" baseline="0" dirty="0" smtClean="0"/>
            <a:t> Erata</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6DBA91D-1E19-4CBE-AEC7-36BB84AAD8FE}">
      <dgm:prSet phldrT="[Text]" custT="1"/>
      <dgm:spPr/>
      <dgm:t>
        <a:bodyPr/>
        <a:lstStyle/>
        <a:p>
          <a:r>
            <a:rPr lang="tr-TR" sz="2000" b="1" dirty="0" smtClean="0"/>
            <a:t>Microsoft Word Plug-in for ModelWriter</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3" custScaleX="298390" custScaleY="74150" custLinFactNeighborX="525" custLinFactNeighborY="-25708">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2"/>
      <dgm:spPr/>
      <dgm:t>
        <a:bodyPr/>
        <a:lstStyle/>
        <a:p>
          <a:endParaRPr lang="en-US"/>
        </a:p>
      </dgm:t>
    </dgm:pt>
    <dgm:pt modelId="{E77FFB8F-6E41-4CBC-828B-972850020B87}" type="pres">
      <dgm:prSet presAssocID="{1DEE8FD8-5A94-4F2C-BA43-F8E0A144D9E1}" presName="text0" presStyleLbl="node1" presStyleIdx="1" presStyleCnt="3" custScaleX="259822" custRadScaleRad="212587" custRadScaleInc="-102315">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2"/>
      <dgm:spPr/>
      <dgm:t>
        <a:bodyPr/>
        <a:lstStyle/>
        <a:p>
          <a:endParaRPr lang="en-US"/>
        </a:p>
      </dgm:t>
    </dgm:pt>
    <dgm:pt modelId="{ED42EFD9-5968-4B27-A72A-C6B16D3DFD00}" type="pres">
      <dgm:prSet presAssocID="{70CD8A63-D4E5-44B2-A016-3845CA064653}" presName="text0" presStyleLbl="node1" presStyleIdx="2" presStyleCnt="3" custScaleX="244994" custScaleY="100788" custRadScaleRad="216628" custRadScaleInc="-99428">
        <dgm:presLayoutVars>
          <dgm:bulletEnabled val="1"/>
        </dgm:presLayoutVars>
      </dgm:prSet>
      <dgm:spPr/>
      <dgm:t>
        <a:bodyPr/>
        <a:lstStyle/>
        <a:p>
          <a:endParaRPr lang="en-US"/>
        </a:p>
      </dgm:t>
    </dgm:pt>
  </dgm:ptLst>
  <dgm:cxnLst>
    <dgm:cxn modelId="{3E396208-E92E-4649-ACBF-1F76B572FDFD}" type="presOf" srcId="{3F4C9F82-9E0E-48BA-A416-6C5A9FFD3CB0}" destId="{7A3CB8F4-C9A6-4522-B663-AED31FFA5965}" srcOrd="0" destOrd="0" presId="urn:microsoft.com/office/officeart/2008/layout/RadialCluster"/>
    <dgm:cxn modelId="{026872E5-9222-4567-8F70-D3D6B2758C84}" srcId="{76DBA91D-1E19-4CBE-AEC7-36BB84AAD8FE}" destId="{70CD8A63-D4E5-44B2-A016-3845CA064653}" srcOrd="1" destOrd="0" parTransId="{3F4C9F82-9E0E-48BA-A416-6C5A9FFD3CB0}" sibTransId="{A045D55F-9308-4B9E-A07F-0FF83381087A}"/>
    <dgm:cxn modelId="{AE0064E1-4FFB-44C0-8AC9-0237D952DF05}" type="presOf" srcId="{76DBA91D-1E19-4CBE-AEC7-36BB84AAD8FE}" destId="{8C2C9A3E-8756-4B9A-902F-2BDA27D005E6}" srcOrd="0" destOrd="0" presId="urn:microsoft.com/office/officeart/2008/layout/RadialCluster"/>
    <dgm:cxn modelId="{7BCED51B-2DE1-4669-9E6D-96A9FC21F44B}" type="presOf" srcId="{49BD7ADF-6891-4EC5-87D2-DAC7E3ADA28E}" destId="{34F4BF76-ADDF-48F3-AF56-75C4180F1A47}" srcOrd="0" destOrd="0" presId="urn:microsoft.com/office/officeart/2008/layout/RadialCluster"/>
    <dgm:cxn modelId="{F9D395A9-33C8-4273-8EC9-47385006F71F}" srcId="{76DBA91D-1E19-4CBE-AEC7-36BB84AAD8FE}" destId="{1DEE8FD8-5A94-4F2C-BA43-F8E0A144D9E1}" srcOrd="0" destOrd="0" parTransId="{1345F2B0-7266-4A2F-925C-87E780E3DC2F}" sibTransId="{113DE6B3-18B3-4459-8719-C93667CBA7D2}"/>
    <dgm:cxn modelId="{C231D78F-8AA4-4D9F-A795-5AD931BF2FD7}" type="presOf" srcId="{70CD8A63-D4E5-44B2-A016-3845CA064653}" destId="{ED42EFD9-5968-4B27-A72A-C6B16D3DFD00}" srcOrd="0" destOrd="0" presId="urn:microsoft.com/office/officeart/2008/layout/RadialCluster"/>
    <dgm:cxn modelId="{512DDD45-5A4B-4CA8-A342-CDA16BFBABF2}" type="presOf" srcId="{1345F2B0-7266-4A2F-925C-87E780E3DC2F}" destId="{C4DF09B6-29CE-4F3E-BCFC-C9F666C1F4E5}"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85644A51-F37A-42EC-A895-207DACAB294D}" type="presOf" srcId="{1DEE8FD8-5A94-4F2C-BA43-F8E0A144D9E1}" destId="{E77FFB8F-6E41-4CBC-828B-972850020B87}" srcOrd="0" destOrd="0" presId="urn:microsoft.com/office/officeart/2008/layout/RadialCluster"/>
    <dgm:cxn modelId="{0AFFB705-354F-4A24-8D60-3F2BECE183F0}" type="presParOf" srcId="{34F4BF76-ADDF-48F3-AF56-75C4180F1A47}" destId="{FB3D14E7-D4F1-4BBF-8324-75B4AECC6117}" srcOrd="0" destOrd="0" presId="urn:microsoft.com/office/officeart/2008/layout/RadialCluster"/>
    <dgm:cxn modelId="{D41EC487-B45D-470E-86E3-22BF20BC47EB}" type="presParOf" srcId="{FB3D14E7-D4F1-4BBF-8324-75B4AECC6117}" destId="{8C2C9A3E-8756-4B9A-902F-2BDA27D005E6}" srcOrd="0" destOrd="0" presId="urn:microsoft.com/office/officeart/2008/layout/RadialCluster"/>
    <dgm:cxn modelId="{501F9C26-D4EC-4DF1-9F15-63224CEC7606}" type="presParOf" srcId="{FB3D14E7-D4F1-4BBF-8324-75B4AECC6117}" destId="{C4DF09B6-29CE-4F3E-BCFC-C9F666C1F4E5}" srcOrd="1" destOrd="0" presId="urn:microsoft.com/office/officeart/2008/layout/RadialCluster"/>
    <dgm:cxn modelId="{8CD6E95C-471A-48BB-8D82-9539BD0C5E01}" type="presParOf" srcId="{FB3D14E7-D4F1-4BBF-8324-75B4AECC6117}" destId="{E77FFB8F-6E41-4CBC-828B-972850020B87}" srcOrd="2" destOrd="0" presId="urn:microsoft.com/office/officeart/2008/layout/RadialCluster"/>
    <dgm:cxn modelId="{10CA0DBC-7A29-425C-80B7-340533758F88}" type="presParOf" srcId="{FB3D14E7-D4F1-4BBF-8324-75B4AECC6117}" destId="{7A3CB8F4-C9A6-4522-B663-AED31FFA5965}" srcOrd="3" destOrd="0" presId="urn:microsoft.com/office/officeart/2008/layout/RadialCluster"/>
    <dgm:cxn modelId="{CF5F2301-DAC6-41AF-B486-4A86CC973FDC}" type="presParOf" srcId="{FB3D14E7-D4F1-4BBF-8324-75B4AECC6117}" destId="{ED42EFD9-5968-4B27-A72A-C6B16D3DFD00}"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BD7ADF-6891-4EC5-87D2-DAC7E3ADA28E}" type="doc">
      <dgm:prSet loTypeId="urn:microsoft.com/office/officeart/2008/layout/RadialCluster" loCatId="relationship" qsTypeId="urn:microsoft.com/office/officeart/2005/8/quickstyle/simple1" qsCatId="simple" csTypeId="urn:microsoft.com/office/officeart/2005/8/colors/colorful5" csCatId="colorful" phldr="1"/>
      <dgm:spPr/>
      <dgm:t>
        <a:bodyPr/>
        <a:lstStyle/>
        <a:p>
          <a:endParaRPr lang="en-US"/>
        </a:p>
      </dgm:t>
    </dgm:pt>
    <dgm:pt modelId="{1DEE8FD8-5A94-4F2C-BA43-F8E0A144D9E1}">
      <dgm:prSet phldrT="[Text]" custT="1"/>
      <dgm:spPr/>
      <dgm:t>
        <a:bodyPr/>
        <a:lstStyle/>
        <a:p>
          <a:r>
            <a:rPr lang="en-US" sz="1800" b="1" dirty="0" smtClean="0"/>
            <a:t>Prof.                       Hans Vangheluwe</a:t>
          </a:r>
          <a:endParaRPr lang="en-US" sz="1800" b="1" dirty="0"/>
        </a:p>
      </dgm:t>
    </dgm:pt>
    <dgm:pt modelId="{1345F2B0-7266-4A2F-925C-87E780E3DC2F}" type="parTrans" cxnId="{F9D395A9-33C8-4273-8EC9-47385006F71F}">
      <dgm:prSet/>
      <dgm:spPr/>
      <dgm:t>
        <a:bodyPr/>
        <a:lstStyle/>
        <a:p>
          <a:endParaRPr lang="en-US"/>
        </a:p>
      </dgm:t>
    </dgm:pt>
    <dgm:pt modelId="{113DE6B3-18B3-4459-8719-C93667CBA7D2}" type="sibTrans" cxnId="{F9D395A9-33C8-4273-8EC9-47385006F71F}">
      <dgm:prSet/>
      <dgm:spPr/>
      <dgm:t>
        <a:bodyPr/>
        <a:lstStyle/>
        <a:p>
          <a:endParaRPr lang="en-US"/>
        </a:p>
      </dgm:t>
    </dgm:pt>
    <dgm:pt modelId="{70CD8A63-D4E5-44B2-A016-3845CA064653}">
      <dgm:prSet phldrT="[Text]" custT="1"/>
      <dgm:spPr/>
      <dgm:t>
        <a:bodyPr/>
        <a:lstStyle/>
        <a:p>
          <a:r>
            <a:rPr lang="tr-TR" sz="1800" b="1" dirty="0" smtClean="0"/>
            <a:t>Prof.             </a:t>
          </a:r>
          <a:r>
            <a:rPr lang="en-US" sz="1800" b="1" dirty="0" err="1" smtClean="0"/>
            <a:t>Geylani</a:t>
          </a:r>
          <a:r>
            <a:rPr lang="en-US" sz="1800" b="1" dirty="0" smtClean="0"/>
            <a:t> Kardaş</a:t>
          </a:r>
          <a:endParaRPr lang="en-US" sz="1800" b="1" dirty="0"/>
        </a:p>
      </dgm:t>
    </dgm:pt>
    <dgm:pt modelId="{3F4C9F82-9E0E-48BA-A416-6C5A9FFD3CB0}" type="parTrans" cxnId="{026872E5-9222-4567-8F70-D3D6B2758C84}">
      <dgm:prSet/>
      <dgm:spPr/>
      <dgm:t>
        <a:bodyPr/>
        <a:lstStyle/>
        <a:p>
          <a:endParaRPr lang="en-US"/>
        </a:p>
      </dgm:t>
    </dgm:pt>
    <dgm:pt modelId="{A045D55F-9308-4B9E-A07F-0FF83381087A}" type="sibTrans" cxnId="{026872E5-9222-4567-8F70-D3D6B2758C84}">
      <dgm:prSet/>
      <dgm:spPr/>
      <dgm:t>
        <a:bodyPr/>
        <a:lstStyle/>
        <a:p>
          <a:endParaRPr lang="en-US"/>
        </a:p>
      </dgm:t>
    </dgm:pt>
    <dgm:pt modelId="{7DD15F3C-9F4B-4F2F-A634-DD98C9E483A9}">
      <dgm:prSet phldrT="[Text]" custT="1"/>
      <dgm:spPr/>
      <dgm:t>
        <a:bodyPr/>
        <a:lstStyle/>
        <a:p>
          <a:r>
            <a:rPr lang="tr-TR" sz="1800" b="1" dirty="0" smtClean="0"/>
            <a:t>Dr.</a:t>
          </a:r>
          <a:r>
            <a:rPr lang="en-US" sz="1800" b="1" dirty="0" smtClean="0"/>
            <a:t> </a:t>
          </a:r>
          <a:r>
            <a:rPr lang="tr-TR" sz="1800" b="1" dirty="0" smtClean="0"/>
            <a:t>Eray Tüzün</a:t>
          </a:r>
          <a:endParaRPr lang="en-US" sz="1800" b="1" dirty="0"/>
        </a:p>
      </dgm:t>
    </dgm:pt>
    <dgm:pt modelId="{00703610-52B9-4FB5-B775-3790B9F75948}" type="parTrans" cxnId="{21BD27D2-8EC1-4C2F-8790-3D49612C35C1}">
      <dgm:prSet/>
      <dgm:spPr/>
      <dgm:t>
        <a:bodyPr/>
        <a:lstStyle/>
        <a:p>
          <a:endParaRPr lang="en-US"/>
        </a:p>
      </dgm:t>
    </dgm:pt>
    <dgm:pt modelId="{B64ED5E3-50FD-444C-B430-CC5337F9399B}" type="sibTrans" cxnId="{21BD27D2-8EC1-4C2F-8790-3D49612C35C1}">
      <dgm:prSet/>
      <dgm:spPr/>
      <dgm:t>
        <a:bodyPr/>
        <a:lstStyle/>
        <a:p>
          <a:endParaRPr lang="en-US"/>
        </a:p>
      </dgm:t>
    </dgm:pt>
    <dgm:pt modelId="{76DBA91D-1E19-4CBE-AEC7-36BB84AAD8FE}">
      <dgm:prSet phldrT="[Text]" custT="1"/>
      <dgm:spPr/>
      <dgm:t>
        <a:bodyPr/>
        <a:lstStyle/>
        <a:p>
          <a:r>
            <a:rPr lang="tr-TR" sz="2000" b="1" dirty="0" smtClean="0"/>
            <a:t> Research Collaboration</a:t>
          </a:r>
          <a:endParaRPr lang="en-US" sz="2000" b="1" dirty="0"/>
        </a:p>
      </dgm:t>
    </dgm:pt>
    <dgm:pt modelId="{15F613A3-0F21-4110-A458-1750C50F4FC2}" type="parTrans" cxnId="{6FC63A89-F9E7-4E8F-AABF-A5F71F471122}">
      <dgm:prSet/>
      <dgm:spPr/>
      <dgm:t>
        <a:bodyPr/>
        <a:lstStyle/>
        <a:p>
          <a:endParaRPr lang="en-US"/>
        </a:p>
      </dgm:t>
    </dgm:pt>
    <dgm:pt modelId="{0F8E6708-F0F3-4B8C-915C-EFF38628C611}" type="sibTrans" cxnId="{6FC63A89-F9E7-4E8F-AABF-A5F71F471122}">
      <dgm:prSet/>
      <dgm:spPr/>
      <dgm:t>
        <a:bodyPr/>
        <a:lstStyle/>
        <a:p>
          <a:endParaRPr lang="en-US"/>
        </a:p>
      </dgm:t>
    </dgm:pt>
    <dgm:pt modelId="{34F4BF76-ADDF-48F3-AF56-75C4180F1A47}" type="pres">
      <dgm:prSet presAssocID="{49BD7ADF-6891-4EC5-87D2-DAC7E3ADA28E}" presName="Name0" presStyleCnt="0">
        <dgm:presLayoutVars>
          <dgm:chMax val="1"/>
          <dgm:chPref val="1"/>
          <dgm:dir/>
          <dgm:animOne val="branch"/>
          <dgm:animLvl val="lvl"/>
        </dgm:presLayoutVars>
      </dgm:prSet>
      <dgm:spPr/>
      <dgm:t>
        <a:bodyPr/>
        <a:lstStyle/>
        <a:p>
          <a:endParaRPr lang="en-US"/>
        </a:p>
      </dgm:t>
    </dgm:pt>
    <dgm:pt modelId="{FB3D14E7-D4F1-4BBF-8324-75B4AECC6117}" type="pres">
      <dgm:prSet presAssocID="{76DBA91D-1E19-4CBE-AEC7-36BB84AAD8FE}" presName="singleCycle" presStyleCnt="0"/>
      <dgm:spPr/>
    </dgm:pt>
    <dgm:pt modelId="{8C2C9A3E-8756-4B9A-902F-2BDA27D005E6}" type="pres">
      <dgm:prSet presAssocID="{76DBA91D-1E19-4CBE-AEC7-36BB84AAD8FE}" presName="singleCenter" presStyleLbl="node1" presStyleIdx="0" presStyleCnt="4" custScaleX="133663" custScaleY="94655" custLinFactNeighborY="-7650">
        <dgm:presLayoutVars>
          <dgm:chMax val="7"/>
          <dgm:chPref val="7"/>
        </dgm:presLayoutVars>
      </dgm:prSet>
      <dgm:spPr/>
      <dgm:t>
        <a:bodyPr/>
        <a:lstStyle/>
        <a:p>
          <a:endParaRPr lang="en-US"/>
        </a:p>
      </dgm:t>
    </dgm:pt>
    <dgm:pt modelId="{C4DF09B6-29CE-4F3E-BCFC-C9F666C1F4E5}" type="pres">
      <dgm:prSet presAssocID="{1345F2B0-7266-4A2F-925C-87E780E3DC2F}" presName="Name56" presStyleLbl="parChTrans1D2" presStyleIdx="0" presStyleCnt="3"/>
      <dgm:spPr/>
      <dgm:t>
        <a:bodyPr/>
        <a:lstStyle/>
        <a:p>
          <a:endParaRPr lang="en-US"/>
        </a:p>
      </dgm:t>
    </dgm:pt>
    <dgm:pt modelId="{E77FFB8F-6E41-4CBC-828B-972850020B87}" type="pres">
      <dgm:prSet presAssocID="{1DEE8FD8-5A94-4F2C-BA43-F8E0A144D9E1}" presName="text0" presStyleLbl="node1" presStyleIdx="1" presStyleCnt="4" custScaleX="207638">
        <dgm:presLayoutVars>
          <dgm:bulletEnabled val="1"/>
        </dgm:presLayoutVars>
      </dgm:prSet>
      <dgm:spPr/>
      <dgm:t>
        <a:bodyPr/>
        <a:lstStyle/>
        <a:p>
          <a:endParaRPr lang="en-US"/>
        </a:p>
      </dgm:t>
    </dgm:pt>
    <dgm:pt modelId="{7A3CB8F4-C9A6-4522-B663-AED31FFA5965}" type="pres">
      <dgm:prSet presAssocID="{3F4C9F82-9E0E-48BA-A416-6C5A9FFD3CB0}" presName="Name56" presStyleLbl="parChTrans1D2" presStyleIdx="1" presStyleCnt="3"/>
      <dgm:spPr/>
      <dgm:t>
        <a:bodyPr/>
        <a:lstStyle/>
        <a:p>
          <a:endParaRPr lang="en-US"/>
        </a:p>
      </dgm:t>
    </dgm:pt>
    <dgm:pt modelId="{ED42EFD9-5968-4B27-A72A-C6B16D3DFD00}" type="pres">
      <dgm:prSet presAssocID="{70CD8A63-D4E5-44B2-A016-3845CA064653}" presName="text0" presStyleLbl="node1" presStyleIdx="2" presStyleCnt="4" custScaleX="205103" custScaleY="100788" custRadScaleRad="122321" custRadScaleInc="-41223">
        <dgm:presLayoutVars>
          <dgm:bulletEnabled val="1"/>
        </dgm:presLayoutVars>
      </dgm:prSet>
      <dgm:spPr/>
      <dgm:t>
        <a:bodyPr/>
        <a:lstStyle/>
        <a:p>
          <a:endParaRPr lang="en-US"/>
        </a:p>
      </dgm:t>
    </dgm:pt>
    <dgm:pt modelId="{4E48F8CC-5CEB-4107-AC48-3DC7A4B0A050}" type="pres">
      <dgm:prSet presAssocID="{00703610-52B9-4FB5-B775-3790B9F75948}" presName="Name56" presStyleLbl="parChTrans1D2" presStyleIdx="2" presStyleCnt="3"/>
      <dgm:spPr/>
      <dgm:t>
        <a:bodyPr/>
        <a:lstStyle/>
        <a:p>
          <a:endParaRPr lang="en-US"/>
        </a:p>
      </dgm:t>
    </dgm:pt>
    <dgm:pt modelId="{3FDA9822-3C98-4A35-B588-2CCE1FA04754}" type="pres">
      <dgm:prSet presAssocID="{7DD15F3C-9F4B-4F2F-A634-DD98C9E483A9}" presName="text0" presStyleLbl="node1" presStyleIdx="3" presStyleCnt="4" custScaleX="192582" custRadScaleRad="125422" custRadScaleInc="41045">
        <dgm:presLayoutVars>
          <dgm:bulletEnabled val="1"/>
        </dgm:presLayoutVars>
      </dgm:prSet>
      <dgm:spPr/>
      <dgm:t>
        <a:bodyPr/>
        <a:lstStyle/>
        <a:p>
          <a:endParaRPr lang="en-US"/>
        </a:p>
      </dgm:t>
    </dgm:pt>
  </dgm:ptLst>
  <dgm:cxnLst>
    <dgm:cxn modelId="{A9365A1C-7576-4FAE-ABA8-11A589F1684B}" type="presOf" srcId="{00703610-52B9-4FB5-B775-3790B9F75948}" destId="{4E48F8CC-5CEB-4107-AC48-3DC7A4B0A050}" srcOrd="0" destOrd="0" presId="urn:microsoft.com/office/officeart/2008/layout/RadialCluster"/>
    <dgm:cxn modelId="{030607BE-4477-4AE7-A4D5-F28303EF7316}" type="presOf" srcId="{1DEE8FD8-5A94-4F2C-BA43-F8E0A144D9E1}" destId="{E77FFB8F-6E41-4CBC-828B-972850020B87}" srcOrd="0" destOrd="0" presId="urn:microsoft.com/office/officeart/2008/layout/RadialCluster"/>
    <dgm:cxn modelId="{598BC1F8-FC89-427B-BCBC-C374BC57590E}" type="presOf" srcId="{70CD8A63-D4E5-44B2-A016-3845CA064653}" destId="{ED42EFD9-5968-4B27-A72A-C6B16D3DFD00}" srcOrd="0" destOrd="0" presId="urn:microsoft.com/office/officeart/2008/layout/RadialCluster"/>
    <dgm:cxn modelId="{6FC63A89-F9E7-4E8F-AABF-A5F71F471122}" srcId="{49BD7ADF-6891-4EC5-87D2-DAC7E3ADA28E}" destId="{76DBA91D-1E19-4CBE-AEC7-36BB84AAD8FE}" srcOrd="0" destOrd="0" parTransId="{15F613A3-0F21-4110-A458-1750C50F4FC2}" sibTransId="{0F8E6708-F0F3-4B8C-915C-EFF38628C611}"/>
    <dgm:cxn modelId="{F9D395A9-33C8-4273-8EC9-47385006F71F}" srcId="{76DBA91D-1E19-4CBE-AEC7-36BB84AAD8FE}" destId="{1DEE8FD8-5A94-4F2C-BA43-F8E0A144D9E1}" srcOrd="0" destOrd="0" parTransId="{1345F2B0-7266-4A2F-925C-87E780E3DC2F}" sibTransId="{113DE6B3-18B3-4459-8719-C93667CBA7D2}"/>
    <dgm:cxn modelId="{026872E5-9222-4567-8F70-D3D6B2758C84}" srcId="{76DBA91D-1E19-4CBE-AEC7-36BB84AAD8FE}" destId="{70CD8A63-D4E5-44B2-A016-3845CA064653}" srcOrd="1" destOrd="0" parTransId="{3F4C9F82-9E0E-48BA-A416-6C5A9FFD3CB0}" sibTransId="{A045D55F-9308-4B9E-A07F-0FF83381087A}"/>
    <dgm:cxn modelId="{58C0B057-498B-4886-9892-DDB46BEA29E7}" type="presOf" srcId="{1345F2B0-7266-4A2F-925C-87E780E3DC2F}" destId="{C4DF09B6-29CE-4F3E-BCFC-C9F666C1F4E5}" srcOrd="0" destOrd="0" presId="urn:microsoft.com/office/officeart/2008/layout/RadialCluster"/>
    <dgm:cxn modelId="{21BD27D2-8EC1-4C2F-8790-3D49612C35C1}" srcId="{76DBA91D-1E19-4CBE-AEC7-36BB84AAD8FE}" destId="{7DD15F3C-9F4B-4F2F-A634-DD98C9E483A9}" srcOrd="2" destOrd="0" parTransId="{00703610-52B9-4FB5-B775-3790B9F75948}" sibTransId="{B64ED5E3-50FD-444C-B430-CC5337F9399B}"/>
    <dgm:cxn modelId="{E4A57AE2-ED15-40E8-9B9F-BB81FE484469}" type="presOf" srcId="{49BD7ADF-6891-4EC5-87D2-DAC7E3ADA28E}" destId="{34F4BF76-ADDF-48F3-AF56-75C4180F1A47}" srcOrd="0" destOrd="0" presId="urn:microsoft.com/office/officeart/2008/layout/RadialCluster"/>
    <dgm:cxn modelId="{640753BE-677A-4E01-909D-A39B8AE58361}" type="presOf" srcId="{76DBA91D-1E19-4CBE-AEC7-36BB84AAD8FE}" destId="{8C2C9A3E-8756-4B9A-902F-2BDA27D005E6}" srcOrd="0" destOrd="0" presId="urn:microsoft.com/office/officeart/2008/layout/RadialCluster"/>
    <dgm:cxn modelId="{A3E6B1F8-5D68-4AAA-9094-C85E662BBF91}" type="presOf" srcId="{7DD15F3C-9F4B-4F2F-A634-DD98C9E483A9}" destId="{3FDA9822-3C98-4A35-B588-2CCE1FA04754}" srcOrd="0" destOrd="0" presId="urn:microsoft.com/office/officeart/2008/layout/RadialCluster"/>
    <dgm:cxn modelId="{0139464C-F736-441A-8179-44737C8D5430}" type="presOf" srcId="{3F4C9F82-9E0E-48BA-A416-6C5A9FFD3CB0}" destId="{7A3CB8F4-C9A6-4522-B663-AED31FFA5965}" srcOrd="0" destOrd="0" presId="urn:microsoft.com/office/officeart/2008/layout/RadialCluster"/>
    <dgm:cxn modelId="{7CDB76B2-6EBE-4416-93B8-8DBFEEB8EE4E}" type="presParOf" srcId="{34F4BF76-ADDF-48F3-AF56-75C4180F1A47}" destId="{FB3D14E7-D4F1-4BBF-8324-75B4AECC6117}" srcOrd="0" destOrd="0" presId="urn:microsoft.com/office/officeart/2008/layout/RadialCluster"/>
    <dgm:cxn modelId="{C600F53F-073C-4603-BD45-57807709F630}" type="presParOf" srcId="{FB3D14E7-D4F1-4BBF-8324-75B4AECC6117}" destId="{8C2C9A3E-8756-4B9A-902F-2BDA27D005E6}" srcOrd="0" destOrd="0" presId="urn:microsoft.com/office/officeart/2008/layout/RadialCluster"/>
    <dgm:cxn modelId="{8C5CFD03-D319-4569-AB53-EFB79EDE3F3C}" type="presParOf" srcId="{FB3D14E7-D4F1-4BBF-8324-75B4AECC6117}" destId="{C4DF09B6-29CE-4F3E-BCFC-C9F666C1F4E5}" srcOrd="1" destOrd="0" presId="urn:microsoft.com/office/officeart/2008/layout/RadialCluster"/>
    <dgm:cxn modelId="{5DB42D3B-EBA3-49A7-B057-04762DF15292}" type="presParOf" srcId="{FB3D14E7-D4F1-4BBF-8324-75B4AECC6117}" destId="{E77FFB8F-6E41-4CBC-828B-972850020B87}" srcOrd="2" destOrd="0" presId="urn:microsoft.com/office/officeart/2008/layout/RadialCluster"/>
    <dgm:cxn modelId="{0F4066BB-5694-4B8C-9BDE-63783A5D60FD}" type="presParOf" srcId="{FB3D14E7-D4F1-4BBF-8324-75B4AECC6117}" destId="{7A3CB8F4-C9A6-4522-B663-AED31FFA5965}" srcOrd="3" destOrd="0" presId="urn:microsoft.com/office/officeart/2008/layout/RadialCluster"/>
    <dgm:cxn modelId="{12BBE840-7616-4559-BD03-3C3FBC0E7021}" type="presParOf" srcId="{FB3D14E7-D4F1-4BBF-8324-75B4AECC6117}" destId="{ED42EFD9-5968-4B27-A72A-C6B16D3DFD00}" srcOrd="4" destOrd="0" presId="urn:microsoft.com/office/officeart/2008/layout/RadialCluster"/>
    <dgm:cxn modelId="{2FAF28B8-630F-43F5-BF0B-B19BCFBE4779}" type="presParOf" srcId="{FB3D14E7-D4F1-4BBF-8324-75B4AECC6117}" destId="{4E48F8CC-5CEB-4107-AC48-3DC7A4B0A050}" srcOrd="5" destOrd="0" presId="urn:microsoft.com/office/officeart/2008/layout/RadialCluster"/>
    <dgm:cxn modelId="{5C1F999A-9D50-4934-B1C8-7852268A7593}" type="presParOf" srcId="{FB3D14E7-D4F1-4BBF-8324-75B4AECC6117}" destId="{3FDA9822-3C98-4A35-B588-2CCE1FA04754}" srcOrd="6"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320D77-3CBF-4A96-B00A-61BEEF89E84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0BC076-E1F2-473E-A4FC-4F1B9FE5CD51}">
      <dgm:prSet/>
      <dgm:spPr/>
      <dgm:t>
        <a:bodyPr/>
        <a:lstStyle/>
        <a:p>
          <a:pPr rtl="0"/>
          <a:r>
            <a:rPr lang="tr-TR" baseline="0" dirty="0" smtClean="0"/>
            <a:t>WP3 (UNIT)</a:t>
          </a:r>
          <a:endParaRPr lang="en-US" dirty="0"/>
        </a:p>
      </dgm:t>
    </dgm:pt>
    <dgm:pt modelId="{74698D24-3ACD-43CF-9CBA-1885758DC678}" type="parTrans" cxnId="{6C68940E-27AB-4E97-90DB-8831A8019FE3}">
      <dgm:prSet/>
      <dgm:spPr/>
      <dgm:t>
        <a:bodyPr/>
        <a:lstStyle/>
        <a:p>
          <a:endParaRPr lang="en-US"/>
        </a:p>
      </dgm:t>
    </dgm:pt>
    <dgm:pt modelId="{3278942A-49DB-41D6-A568-9451D75EC100}" type="sibTrans" cxnId="{6C68940E-27AB-4E97-90DB-8831A8019FE3}">
      <dgm:prSet/>
      <dgm:spPr/>
      <dgm:t>
        <a:bodyPr/>
        <a:lstStyle/>
        <a:p>
          <a:endParaRPr lang="en-US"/>
        </a:p>
      </dgm:t>
    </dgm:pt>
    <dgm:pt modelId="{DEC20A41-E729-45BC-91F6-BD8524888715}">
      <dgm:prSet/>
      <dgm:spPr/>
      <dgm:t>
        <a:bodyPr/>
        <a:lstStyle/>
        <a:p>
          <a:pPr rtl="0"/>
          <a:r>
            <a:rPr lang="tr-TR" baseline="0" dirty="0" smtClean="0"/>
            <a:t>WP4 (MANTIS)</a:t>
          </a:r>
          <a:endParaRPr lang="en-US" dirty="0"/>
        </a:p>
      </dgm:t>
    </dgm:pt>
    <dgm:pt modelId="{2D449AA0-6640-4636-ADE0-84CD26D692B5}" type="parTrans" cxnId="{8018EF3E-A7FF-4B8C-A76F-88D378D4BB30}">
      <dgm:prSet/>
      <dgm:spPr/>
      <dgm:t>
        <a:bodyPr/>
        <a:lstStyle/>
        <a:p>
          <a:endParaRPr lang="en-US"/>
        </a:p>
      </dgm:t>
    </dgm:pt>
    <dgm:pt modelId="{C7AA2A14-D7AD-4948-B318-D44687B9C2E3}" type="sibTrans" cxnId="{8018EF3E-A7FF-4B8C-A76F-88D378D4BB30}">
      <dgm:prSet/>
      <dgm:spPr/>
      <dgm:t>
        <a:bodyPr/>
        <a:lstStyle/>
        <a:p>
          <a:endParaRPr lang="en-US"/>
        </a:p>
      </dgm:t>
    </dgm:pt>
    <dgm:pt modelId="{3FB69B1A-1EB8-459A-9811-0CD9158B5CB6}">
      <dgm:prSet/>
      <dgm:spPr/>
      <dgm:t>
        <a:bodyPr/>
        <a:lstStyle/>
        <a:p>
          <a:pPr rtl="0"/>
          <a:r>
            <a:rPr lang="tr-TR" baseline="0" dirty="0" smtClean="0"/>
            <a:t>WP6 (OBEO)</a:t>
          </a:r>
          <a:endParaRPr lang="en-US" dirty="0"/>
        </a:p>
      </dgm:t>
    </dgm:pt>
    <dgm:pt modelId="{6A59C6C7-62B0-4CE2-961C-F4A229505294}" type="parTrans" cxnId="{527B1D6F-3D62-4688-9208-84E1929F632D}">
      <dgm:prSet/>
      <dgm:spPr/>
      <dgm:t>
        <a:bodyPr/>
        <a:lstStyle/>
        <a:p>
          <a:endParaRPr lang="en-US"/>
        </a:p>
      </dgm:t>
    </dgm:pt>
    <dgm:pt modelId="{75FA9576-6011-4105-BC68-66A09656E29B}" type="sibTrans" cxnId="{527B1D6F-3D62-4688-9208-84E1929F632D}">
      <dgm:prSet/>
      <dgm:spPr/>
      <dgm:t>
        <a:bodyPr/>
        <a:lstStyle/>
        <a:p>
          <a:endParaRPr lang="en-US"/>
        </a:p>
      </dgm:t>
    </dgm:pt>
    <dgm:pt modelId="{37E49A14-5DD6-46F0-82DC-8CBCAB193ECE}">
      <dgm:prSet/>
      <dgm:spPr/>
      <dgm:t>
        <a:bodyPr/>
        <a:lstStyle/>
        <a:p>
          <a:pPr rtl="0"/>
          <a:r>
            <a:rPr lang="tr-TR" dirty="0" smtClean="0"/>
            <a:t>WP2 (LORIA)</a:t>
          </a:r>
          <a:endParaRPr lang="en-US" dirty="0"/>
        </a:p>
      </dgm:t>
    </dgm:pt>
    <dgm:pt modelId="{08779644-0D27-477D-8687-A0885C648068}" type="parTrans" cxnId="{25E05B16-D003-4F94-8FFF-CBE1F26301DF}">
      <dgm:prSet/>
      <dgm:spPr/>
      <dgm:t>
        <a:bodyPr/>
        <a:lstStyle/>
        <a:p>
          <a:endParaRPr lang="en-US"/>
        </a:p>
      </dgm:t>
    </dgm:pt>
    <dgm:pt modelId="{7DC3CFDD-8E07-4653-96B2-8E186E4E4177}" type="sibTrans" cxnId="{25E05B16-D003-4F94-8FFF-CBE1F26301DF}">
      <dgm:prSet/>
      <dgm:spPr/>
      <dgm:t>
        <a:bodyPr/>
        <a:lstStyle/>
        <a:p>
          <a:endParaRPr lang="en-US"/>
        </a:p>
      </dgm:t>
    </dgm:pt>
    <dgm:pt modelId="{F71CFF87-E0BA-4072-8210-D9D6A11F669E}">
      <dgm:prSet/>
      <dgm:spPr/>
      <dgm:t>
        <a:bodyPr/>
        <a:lstStyle/>
        <a:p>
          <a:pPr rtl="0"/>
          <a:r>
            <a:rPr lang="en-US" baseline="0" smtClean="0"/>
            <a:t>Semantic </a:t>
          </a:r>
          <a:r>
            <a:rPr lang="tr-TR" baseline="0" smtClean="0"/>
            <a:t>Parser</a:t>
          </a:r>
          <a:endParaRPr lang="en-US" dirty="0"/>
        </a:p>
      </dgm:t>
    </dgm:pt>
    <dgm:pt modelId="{25C3E9C0-7D93-4567-B4A4-00EC93198871}" type="parTrans" cxnId="{7F413BBA-6771-4C01-A300-A2F1011FFA8D}">
      <dgm:prSet/>
      <dgm:spPr/>
      <dgm:t>
        <a:bodyPr/>
        <a:lstStyle/>
        <a:p>
          <a:endParaRPr lang="en-US"/>
        </a:p>
      </dgm:t>
    </dgm:pt>
    <dgm:pt modelId="{019A9BD3-5455-4391-BEA3-9358E313EA41}" type="sibTrans" cxnId="{7F413BBA-6771-4C01-A300-A2F1011FFA8D}">
      <dgm:prSet/>
      <dgm:spPr/>
      <dgm:t>
        <a:bodyPr/>
        <a:lstStyle/>
        <a:p>
          <a:endParaRPr lang="en-US"/>
        </a:p>
      </dgm:t>
    </dgm:pt>
    <dgm:pt modelId="{202EA808-0845-4CB0-94E1-A577637259FF}">
      <dgm:prSet/>
      <dgm:spPr/>
      <dgm:t>
        <a:bodyPr/>
        <a:lstStyle/>
        <a:p>
          <a:pPr rtl="0"/>
          <a:r>
            <a:rPr lang="tr-TR" baseline="0" dirty="0" smtClean="0"/>
            <a:t>B</a:t>
          </a:r>
          <a:r>
            <a:rPr lang="en-US" baseline="0" dirty="0" smtClean="0"/>
            <a:t>i-directional sync</a:t>
          </a:r>
          <a:r>
            <a:rPr lang="tr-TR" baseline="0" dirty="0" smtClean="0"/>
            <a:t>hronization</a:t>
          </a:r>
          <a:r>
            <a:rPr lang="en-US" baseline="0" dirty="0" smtClean="0"/>
            <a:t> mechanism between texts and models</a:t>
          </a:r>
          <a:endParaRPr lang="en-US" dirty="0"/>
        </a:p>
      </dgm:t>
    </dgm:pt>
    <dgm:pt modelId="{053ADEAC-6972-45C8-8490-5E50A2BDB24C}" type="parTrans" cxnId="{15CC8F82-B56F-49DF-BFCD-B1323951F727}">
      <dgm:prSet/>
      <dgm:spPr/>
      <dgm:t>
        <a:bodyPr/>
        <a:lstStyle/>
        <a:p>
          <a:endParaRPr lang="en-US"/>
        </a:p>
      </dgm:t>
    </dgm:pt>
    <dgm:pt modelId="{C4B5BFBE-D05E-40D8-A217-A269612C34CD}" type="sibTrans" cxnId="{15CC8F82-B56F-49DF-BFCD-B1323951F727}">
      <dgm:prSet/>
      <dgm:spPr/>
      <dgm:t>
        <a:bodyPr/>
        <a:lstStyle/>
        <a:p>
          <a:endParaRPr lang="en-US"/>
        </a:p>
      </dgm:t>
    </dgm:pt>
    <dgm:pt modelId="{A616282C-90A4-409A-98EA-101DB849F474}">
      <dgm:prSet/>
      <dgm:spPr/>
      <dgm:t>
        <a:bodyPr/>
        <a:lstStyle/>
        <a:p>
          <a:pPr rtl="0"/>
          <a:r>
            <a:rPr lang="en-US" baseline="0" dirty="0" smtClean="0"/>
            <a:t>A federated Knowledge Base and its API</a:t>
          </a:r>
          <a:endParaRPr lang="en-US" dirty="0"/>
        </a:p>
      </dgm:t>
    </dgm:pt>
    <dgm:pt modelId="{6AE3F61C-C70D-4295-B157-A5D2E96632F2}" type="parTrans" cxnId="{02C059BF-6121-4A09-AD16-2A28BE8E6093}">
      <dgm:prSet/>
      <dgm:spPr/>
      <dgm:t>
        <a:bodyPr/>
        <a:lstStyle/>
        <a:p>
          <a:endParaRPr lang="en-US"/>
        </a:p>
      </dgm:t>
    </dgm:pt>
    <dgm:pt modelId="{48653AFB-B8F4-492F-B613-40D25F635686}" type="sibTrans" cxnId="{02C059BF-6121-4A09-AD16-2A28BE8E6093}">
      <dgm:prSet/>
      <dgm:spPr/>
      <dgm:t>
        <a:bodyPr/>
        <a:lstStyle/>
        <a:p>
          <a:endParaRPr lang="en-US"/>
        </a:p>
      </dgm:t>
    </dgm:pt>
    <dgm:pt modelId="{F8039E7C-E1BB-4767-902E-ADE7AC968FDA}">
      <dgm:prSet/>
      <dgm:spPr/>
      <dgm:t>
        <a:bodyPr/>
        <a:lstStyle/>
        <a:p>
          <a:pPr rtl="0"/>
          <a:r>
            <a:rPr lang="en-GB" dirty="0" smtClean="0"/>
            <a:t>A complete “ModelWriter” tool integrating of all these in a consistent </a:t>
          </a:r>
          <a:r>
            <a:rPr lang="tr-TR" dirty="0" smtClean="0"/>
            <a:t>way</a:t>
          </a:r>
          <a:endParaRPr lang="en-US" dirty="0"/>
        </a:p>
      </dgm:t>
    </dgm:pt>
    <dgm:pt modelId="{0F0D902D-A06E-4EEF-B1B5-894C2B242F68}" type="parTrans" cxnId="{77085384-38C9-4338-A90E-3D890C57C9AB}">
      <dgm:prSet/>
      <dgm:spPr/>
      <dgm:t>
        <a:bodyPr/>
        <a:lstStyle/>
        <a:p>
          <a:endParaRPr lang="en-US"/>
        </a:p>
      </dgm:t>
    </dgm:pt>
    <dgm:pt modelId="{91DF0109-7975-410A-855C-0F37C4F33B2B}" type="sibTrans" cxnId="{77085384-38C9-4338-A90E-3D890C57C9AB}">
      <dgm:prSet/>
      <dgm:spPr/>
      <dgm:t>
        <a:bodyPr/>
        <a:lstStyle/>
        <a:p>
          <a:endParaRPr lang="en-US"/>
        </a:p>
      </dgm:t>
    </dgm:pt>
    <dgm:pt modelId="{6A8F36AB-C7C8-4480-B222-C1E12745DF71}">
      <dgm:prSet/>
      <dgm:spPr/>
      <dgm:t>
        <a:bodyPr/>
        <a:lstStyle/>
        <a:p>
          <a:pPr rtl="0"/>
          <a:r>
            <a:rPr lang="tr-TR" baseline="0" dirty="0" smtClean="0"/>
            <a:t>S</a:t>
          </a:r>
          <a:r>
            <a:rPr lang="en-US" baseline="0" dirty="0" err="1" smtClean="0"/>
            <a:t>ync</a:t>
          </a:r>
          <a:r>
            <a:rPr lang="tr-TR" baseline="0" dirty="0" smtClean="0"/>
            <a:t>hronization</a:t>
          </a:r>
          <a:r>
            <a:rPr lang="en-US" baseline="0" dirty="0" smtClean="0"/>
            <a:t>  mechanism between texts</a:t>
          </a:r>
          <a:r>
            <a:rPr lang="tr-TR" baseline="0" dirty="0" smtClean="0"/>
            <a:t>/models &amp; knowledge base</a:t>
          </a:r>
          <a:endParaRPr lang="en-US" dirty="0"/>
        </a:p>
      </dgm:t>
    </dgm:pt>
    <dgm:pt modelId="{4CAA01FE-2F0B-4EC0-B24B-314088684A3E}" type="parTrans" cxnId="{833E7474-68CA-44F3-AC26-F16F170974DD}">
      <dgm:prSet/>
      <dgm:spPr/>
      <dgm:t>
        <a:bodyPr/>
        <a:lstStyle/>
        <a:p>
          <a:endParaRPr lang="en-US"/>
        </a:p>
      </dgm:t>
    </dgm:pt>
    <dgm:pt modelId="{1CE1E420-CEE0-43F8-95AD-41963FF9F40F}" type="sibTrans" cxnId="{833E7474-68CA-44F3-AC26-F16F170974DD}">
      <dgm:prSet/>
      <dgm:spPr/>
      <dgm:t>
        <a:bodyPr/>
        <a:lstStyle/>
        <a:p>
          <a:endParaRPr lang="en-US"/>
        </a:p>
      </dgm:t>
    </dgm:pt>
    <dgm:pt modelId="{1D17BA11-0131-4F6C-A585-1F468E4BD289}">
      <dgm:prSet/>
      <dgm:spPr/>
      <dgm:t>
        <a:bodyPr/>
        <a:lstStyle/>
        <a:p>
          <a:pPr rtl="0"/>
          <a:r>
            <a:rPr lang="en-US" baseline="0" dirty="0" smtClean="0"/>
            <a:t>bi-directional transformation between text and formal knowledge representation</a:t>
          </a:r>
          <a:endParaRPr lang="en-US" dirty="0"/>
        </a:p>
      </dgm:t>
    </dgm:pt>
    <dgm:pt modelId="{8D702C19-819B-4E1B-80E4-9217BC608E62}" type="parTrans" cxnId="{7866419E-C3F5-46A7-855C-803DED35EF68}">
      <dgm:prSet/>
      <dgm:spPr/>
      <dgm:t>
        <a:bodyPr/>
        <a:lstStyle/>
        <a:p>
          <a:endParaRPr lang="en-US"/>
        </a:p>
      </dgm:t>
    </dgm:pt>
    <dgm:pt modelId="{96A2FCE6-5E80-4C76-80ED-1721B2220978}" type="sibTrans" cxnId="{7866419E-C3F5-46A7-855C-803DED35EF68}">
      <dgm:prSet/>
      <dgm:spPr/>
      <dgm:t>
        <a:bodyPr/>
        <a:lstStyle/>
        <a:p>
          <a:endParaRPr lang="en-US"/>
        </a:p>
      </dgm:t>
    </dgm:pt>
    <dgm:pt modelId="{9C077587-D1B6-4A98-8C2A-F3E16C32A79E}">
      <dgm:prSet/>
      <dgm:spPr/>
      <dgm:t>
        <a:bodyPr/>
        <a:lstStyle/>
        <a:p>
          <a:pPr rtl="0"/>
          <a:r>
            <a:rPr lang="tr-TR" dirty="0" smtClean="0"/>
            <a:t>User Interfaces</a:t>
          </a:r>
          <a:endParaRPr lang="en-US" dirty="0"/>
        </a:p>
      </dgm:t>
    </dgm:pt>
    <dgm:pt modelId="{B673B8E7-19A1-40E6-942A-B27D8579898E}" type="parTrans" cxnId="{A20B4638-0A36-4667-B305-8408CBA96FCD}">
      <dgm:prSet/>
      <dgm:spPr/>
      <dgm:t>
        <a:bodyPr/>
        <a:lstStyle/>
        <a:p>
          <a:endParaRPr lang="en-US"/>
        </a:p>
      </dgm:t>
    </dgm:pt>
    <dgm:pt modelId="{AA2A100F-3979-41A6-B4BF-BCF0884CF8AE}" type="sibTrans" cxnId="{A20B4638-0A36-4667-B305-8408CBA96FCD}">
      <dgm:prSet/>
      <dgm:spPr/>
      <dgm:t>
        <a:bodyPr/>
        <a:lstStyle/>
        <a:p>
          <a:endParaRPr lang="en-US"/>
        </a:p>
      </dgm:t>
    </dgm:pt>
    <dgm:pt modelId="{46C34D1F-E513-48FF-A968-E5CB79D49449}">
      <dgm:prSet/>
      <dgm:spPr/>
      <dgm:t>
        <a:bodyPr/>
        <a:lstStyle/>
        <a:p>
          <a:pPr rtl="0"/>
          <a:r>
            <a:rPr lang="tr-TR" baseline="0" dirty="0" smtClean="0"/>
            <a:t>Consistency </a:t>
          </a:r>
          <a:r>
            <a:rPr lang="en-US" baseline="0" dirty="0" smtClean="0"/>
            <a:t>checker</a:t>
          </a:r>
          <a:r>
            <a:rPr lang="tr-TR" baseline="0" dirty="0" smtClean="0"/>
            <a:t> </a:t>
          </a:r>
          <a:r>
            <a:rPr lang="en-US" baseline="0" dirty="0" smtClean="0"/>
            <a:t>plug-in for consistency</a:t>
          </a:r>
          <a:endParaRPr lang="en-US" dirty="0"/>
        </a:p>
      </dgm:t>
    </dgm:pt>
    <dgm:pt modelId="{B98EA76C-876C-49EE-B8A7-77E855A87F2C}" type="parTrans" cxnId="{85A2CD5A-FED6-4EEA-82F8-44253203C025}">
      <dgm:prSet/>
      <dgm:spPr/>
      <dgm:t>
        <a:bodyPr/>
        <a:lstStyle/>
        <a:p>
          <a:endParaRPr lang="en-US"/>
        </a:p>
      </dgm:t>
    </dgm:pt>
    <dgm:pt modelId="{A6A551B1-BFFE-4CAB-B41E-7689F27B9C9C}" type="sibTrans" cxnId="{85A2CD5A-FED6-4EEA-82F8-44253203C025}">
      <dgm:prSet/>
      <dgm:spPr/>
      <dgm:t>
        <a:bodyPr/>
        <a:lstStyle/>
        <a:p>
          <a:endParaRPr lang="en-US"/>
        </a:p>
      </dgm:t>
    </dgm:pt>
    <dgm:pt modelId="{DA204B41-0414-479F-818E-68DA77744433}">
      <dgm:prSet/>
      <dgm:spPr/>
      <dgm:t>
        <a:bodyPr/>
        <a:lstStyle/>
        <a:p>
          <a:pPr rtl="0"/>
          <a:r>
            <a:rPr lang="tr-TR" dirty="0" smtClean="0"/>
            <a:t>Configuration &amp; Traceability Components</a:t>
          </a:r>
          <a:endParaRPr lang="en-US" dirty="0"/>
        </a:p>
      </dgm:t>
    </dgm:pt>
    <dgm:pt modelId="{F833BAF0-738C-42DE-84E2-1D7A1B05B987}" type="parTrans" cxnId="{86115BE6-6E38-4CE5-8104-9BB70F5FBD5B}">
      <dgm:prSet/>
      <dgm:spPr/>
      <dgm:t>
        <a:bodyPr/>
        <a:lstStyle/>
        <a:p>
          <a:endParaRPr lang="en-US"/>
        </a:p>
      </dgm:t>
    </dgm:pt>
    <dgm:pt modelId="{E13224AD-BA4C-4AB2-B676-375B8B8FC634}" type="sibTrans" cxnId="{86115BE6-6E38-4CE5-8104-9BB70F5FBD5B}">
      <dgm:prSet/>
      <dgm:spPr/>
      <dgm:t>
        <a:bodyPr/>
        <a:lstStyle/>
        <a:p>
          <a:endParaRPr lang="en-US"/>
        </a:p>
      </dgm:t>
    </dgm:pt>
    <dgm:pt modelId="{FBDAB40B-62E8-49B8-BCAF-28C34AE1B6DC}">
      <dgm:prSet/>
      <dgm:spPr/>
      <dgm:t>
        <a:bodyPr/>
        <a:lstStyle/>
        <a:p>
          <a:pPr rtl="0"/>
          <a:r>
            <a:rPr lang="tr-TR" dirty="0" smtClean="0"/>
            <a:t>Document Generation</a:t>
          </a:r>
          <a:endParaRPr lang="en-US" dirty="0"/>
        </a:p>
      </dgm:t>
    </dgm:pt>
    <dgm:pt modelId="{4ACE5BA6-20F8-4148-83DF-7142179CBA43}" type="parTrans" cxnId="{800C69E7-4B2E-4DE0-A654-67C73CDFFA2B}">
      <dgm:prSet/>
      <dgm:spPr/>
      <dgm:t>
        <a:bodyPr/>
        <a:lstStyle/>
        <a:p>
          <a:endParaRPr lang="en-US"/>
        </a:p>
      </dgm:t>
    </dgm:pt>
    <dgm:pt modelId="{962E923E-2FAB-4408-944E-D57199F63DB5}" type="sibTrans" cxnId="{800C69E7-4B2E-4DE0-A654-67C73CDFFA2B}">
      <dgm:prSet/>
      <dgm:spPr/>
      <dgm:t>
        <a:bodyPr/>
        <a:lstStyle/>
        <a:p>
          <a:endParaRPr lang="en-US"/>
        </a:p>
      </dgm:t>
    </dgm:pt>
    <dgm:pt modelId="{B19D8A3B-52AF-4D7B-8810-C4014A387ED0}" type="pres">
      <dgm:prSet presAssocID="{52320D77-3CBF-4A96-B00A-61BEEF89E848}" presName="Name0" presStyleCnt="0">
        <dgm:presLayoutVars>
          <dgm:dir/>
          <dgm:animLvl val="lvl"/>
          <dgm:resizeHandles val="exact"/>
        </dgm:presLayoutVars>
      </dgm:prSet>
      <dgm:spPr/>
      <dgm:t>
        <a:bodyPr/>
        <a:lstStyle/>
        <a:p>
          <a:endParaRPr lang="en-US"/>
        </a:p>
      </dgm:t>
    </dgm:pt>
    <dgm:pt modelId="{70C41115-8D29-4F46-B320-2631A33520F5}" type="pres">
      <dgm:prSet presAssocID="{37E49A14-5DD6-46F0-82DC-8CBCAB193ECE}" presName="composite" presStyleCnt="0"/>
      <dgm:spPr/>
    </dgm:pt>
    <dgm:pt modelId="{A5CFDB7F-ACCF-4F1A-8886-0DFF70975904}" type="pres">
      <dgm:prSet presAssocID="{37E49A14-5DD6-46F0-82DC-8CBCAB193ECE}" presName="parTx" presStyleLbl="alignNode1" presStyleIdx="0" presStyleCnt="4">
        <dgm:presLayoutVars>
          <dgm:chMax val="0"/>
          <dgm:chPref val="0"/>
          <dgm:bulletEnabled val="1"/>
        </dgm:presLayoutVars>
      </dgm:prSet>
      <dgm:spPr/>
      <dgm:t>
        <a:bodyPr/>
        <a:lstStyle/>
        <a:p>
          <a:endParaRPr lang="en-US"/>
        </a:p>
      </dgm:t>
    </dgm:pt>
    <dgm:pt modelId="{5AD0A9DC-A4F8-45EF-9D75-E223D6BC5AAA}" type="pres">
      <dgm:prSet presAssocID="{37E49A14-5DD6-46F0-82DC-8CBCAB193ECE}" presName="desTx" presStyleLbl="alignAccFollowNode1" presStyleIdx="0" presStyleCnt="4">
        <dgm:presLayoutVars>
          <dgm:bulletEnabled val="1"/>
        </dgm:presLayoutVars>
      </dgm:prSet>
      <dgm:spPr/>
      <dgm:t>
        <a:bodyPr/>
        <a:lstStyle/>
        <a:p>
          <a:endParaRPr lang="en-US"/>
        </a:p>
      </dgm:t>
    </dgm:pt>
    <dgm:pt modelId="{49D8AF34-08AD-40E1-AF85-A684662C9AD7}" type="pres">
      <dgm:prSet presAssocID="{7DC3CFDD-8E07-4653-96B2-8E186E4E4177}" presName="space" presStyleCnt="0"/>
      <dgm:spPr/>
    </dgm:pt>
    <dgm:pt modelId="{70A6C4DF-3042-49B0-AB4F-597FB5971730}" type="pres">
      <dgm:prSet presAssocID="{780BC076-E1F2-473E-A4FC-4F1B9FE5CD51}" presName="composite" presStyleCnt="0"/>
      <dgm:spPr/>
    </dgm:pt>
    <dgm:pt modelId="{7AA22C94-CA25-4AAC-AC57-BB9728510664}" type="pres">
      <dgm:prSet presAssocID="{780BC076-E1F2-473E-A4FC-4F1B9FE5CD51}" presName="parTx" presStyleLbl="alignNode1" presStyleIdx="1" presStyleCnt="4">
        <dgm:presLayoutVars>
          <dgm:chMax val="0"/>
          <dgm:chPref val="0"/>
          <dgm:bulletEnabled val="1"/>
        </dgm:presLayoutVars>
      </dgm:prSet>
      <dgm:spPr/>
      <dgm:t>
        <a:bodyPr/>
        <a:lstStyle/>
        <a:p>
          <a:endParaRPr lang="en-US"/>
        </a:p>
      </dgm:t>
    </dgm:pt>
    <dgm:pt modelId="{6C3DE0DA-9C33-4F7D-8B4D-358769D0F62A}" type="pres">
      <dgm:prSet presAssocID="{780BC076-E1F2-473E-A4FC-4F1B9FE5CD51}" presName="desTx" presStyleLbl="alignAccFollowNode1" presStyleIdx="1" presStyleCnt="4">
        <dgm:presLayoutVars>
          <dgm:bulletEnabled val="1"/>
        </dgm:presLayoutVars>
      </dgm:prSet>
      <dgm:spPr/>
      <dgm:t>
        <a:bodyPr/>
        <a:lstStyle/>
        <a:p>
          <a:endParaRPr lang="en-US"/>
        </a:p>
      </dgm:t>
    </dgm:pt>
    <dgm:pt modelId="{B0C9F5CD-D757-4A6E-B904-EAEB2E662261}" type="pres">
      <dgm:prSet presAssocID="{3278942A-49DB-41D6-A568-9451D75EC100}" presName="space" presStyleCnt="0"/>
      <dgm:spPr/>
    </dgm:pt>
    <dgm:pt modelId="{184D3064-AF47-494F-A3D7-2A269E7A4AAF}" type="pres">
      <dgm:prSet presAssocID="{DEC20A41-E729-45BC-91F6-BD8524888715}" presName="composite" presStyleCnt="0"/>
      <dgm:spPr/>
    </dgm:pt>
    <dgm:pt modelId="{A99E0AE4-DC1D-4009-9432-07638544E234}" type="pres">
      <dgm:prSet presAssocID="{DEC20A41-E729-45BC-91F6-BD8524888715}" presName="parTx" presStyleLbl="alignNode1" presStyleIdx="2" presStyleCnt="4">
        <dgm:presLayoutVars>
          <dgm:chMax val="0"/>
          <dgm:chPref val="0"/>
          <dgm:bulletEnabled val="1"/>
        </dgm:presLayoutVars>
      </dgm:prSet>
      <dgm:spPr/>
      <dgm:t>
        <a:bodyPr/>
        <a:lstStyle/>
        <a:p>
          <a:endParaRPr lang="en-US"/>
        </a:p>
      </dgm:t>
    </dgm:pt>
    <dgm:pt modelId="{8314754B-B484-422F-94C2-91B11F3A1BA0}" type="pres">
      <dgm:prSet presAssocID="{DEC20A41-E729-45BC-91F6-BD8524888715}" presName="desTx" presStyleLbl="alignAccFollowNode1" presStyleIdx="2" presStyleCnt="4">
        <dgm:presLayoutVars>
          <dgm:bulletEnabled val="1"/>
        </dgm:presLayoutVars>
      </dgm:prSet>
      <dgm:spPr/>
      <dgm:t>
        <a:bodyPr/>
        <a:lstStyle/>
        <a:p>
          <a:endParaRPr lang="en-US"/>
        </a:p>
      </dgm:t>
    </dgm:pt>
    <dgm:pt modelId="{87DAC739-7CC1-46B1-BADD-22B5C945D761}" type="pres">
      <dgm:prSet presAssocID="{C7AA2A14-D7AD-4948-B318-D44687B9C2E3}" presName="space" presStyleCnt="0"/>
      <dgm:spPr/>
    </dgm:pt>
    <dgm:pt modelId="{8D9C94AF-AA01-4C55-A8D4-F6FA99AE4BE5}" type="pres">
      <dgm:prSet presAssocID="{3FB69B1A-1EB8-459A-9811-0CD9158B5CB6}" presName="composite" presStyleCnt="0"/>
      <dgm:spPr/>
    </dgm:pt>
    <dgm:pt modelId="{9AB36AE3-2079-49D4-B421-C8BC2E45012C}" type="pres">
      <dgm:prSet presAssocID="{3FB69B1A-1EB8-459A-9811-0CD9158B5CB6}" presName="parTx" presStyleLbl="alignNode1" presStyleIdx="3" presStyleCnt="4">
        <dgm:presLayoutVars>
          <dgm:chMax val="0"/>
          <dgm:chPref val="0"/>
          <dgm:bulletEnabled val="1"/>
        </dgm:presLayoutVars>
      </dgm:prSet>
      <dgm:spPr/>
      <dgm:t>
        <a:bodyPr/>
        <a:lstStyle/>
        <a:p>
          <a:endParaRPr lang="en-US"/>
        </a:p>
      </dgm:t>
    </dgm:pt>
    <dgm:pt modelId="{144CD34C-2D61-4859-9491-D0D168726D62}" type="pres">
      <dgm:prSet presAssocID="{3FB69B1A-1EB8-459A-9811-0CD9158B5CB6}" presName="desTx" presStyleLbl="alignAccFollowNode1" presStyleIdx="3" presStyleCnt="4">
        <dgm:presLayoutVars>
          <dgm:bulletEnabled val="1"/>
        </dgm:presLayoutVars>
      </dgm:prSet>
      <dgm:spPr/>
      <dgm:t>
        <a:bodyPr/>
        <a:lstStyle/>
        <a:p>
          <a:endParaRPr lang="en-US"/>
        </a:p>
      </dgm:t>
    </dgm:pt>
  </dgm:ptLst>
  <dgm:cxnLst>
    <dgm:cxn modelId="{7F413BBA-6771-4C01-A300-A2F1011FFA8D}" srcId="{37E49A14-5DD6-46F0-82DC-8CBCAB193ECE}" destId="{F71CFF87-E0BA-4072-8210-D9D6A11F669E}" srcOrd="0" destOrd="0" parTransId="{25C3E9C0-7D93-4567-B4A4-00EC93198871}" sibTransId="{019A9BD3-5455-4391-BEA3-9358E313EA41}"/>
    <dgm:cxn modelId="{93995E1E-D616-444B-993D-BBA9BBC9269E}" type="presOf" srcId="{F8039E7C-E1BB-4767-902E-ADE7AC968FDA}" destId="{144CD34C-2D61-4859-9491-D0D168726D62}" srcOrd="0" destOrd="0" presId="urn:microsoft.com/office/officeart/2005/8/layout/hList1"/>
    <dgm:cxn modelId="{77085384-38C9-4338-A90E-3D890C57C9AB}" srcId="{3FB69B1A-1EB8-459A-9811-0CD9158B5CB6}" destId="{F8039E7C-E1BB-4767-902E-ADE7AC968FDA}" srcOrd="0" destOrd="0" parTransId="{0F0D902D-A06E-4EEF-B1B5-894C2B242F68}" sibTransId="{91DF0109-7975-410A-855C-0F37C4F33B2B}"/>
    <dgm:cxn modelId="{A20B4638-0A36-4667-B305-8408CBA96FCD}" srcId="{3FB69B1A-1EB8-459A-9811-0CD9158B5CB6}" destId="{9C077587-D1B6-4A98-8C2A-F3E16C32A79E}" srcOrd="1" destOrd="0" parTransId="{B673B8E7-19A1-40E6-942A-B27D8579898E}" sibTransId="{AA2A100F-3979-41A6-B4BF-BCF0884CF8AE}"/>
    <dgm:cxn modelId="{7B85763D-73F4-4DA1-A874-80D3E28407B8}" type="presOf" srcId="{37E49A14-5DD6-46F0-82DC-8CBCAB193ECE}" destId="{A5CFDB7F-ACCF-4F1A-8886-0DFF70975904}" srcOrd="0" destOrd="0" presId="urn:microsoft.com/office/officeart/2005/8/layout/hList1"/>
    <dgm:cxn modelId="{01EA7FC3-42F3-4103-BD3A-6DE4CC3DB10F}" type="presOf" srcId="{6A8F36AB-C7C8-4480-B222-C1E12745DF71}" destId="{8314754B-B484-422F-94C2-91B11F3A1BA0}" srcOrd="0" destOrd="1" presId="urn:microsoft.com/office/officeart/2005/8/layout/hList1"/>
    <dgm:cxn modelId="{85A2CD5A-FED6-4EEA-82F8-44253203C025}" srcId="{780BC076-E1F2-473E-A4FC-4F1B9FE5CD51}" destId="{46C34D1F-E513-48FF-A968-E5CB79D49449}" srcOrd="2" destOrd="0" parTransId="{B98EA76C-876C-49EE-B8A7-77E855A87F2C}" sibTransId="{A6A551B1-BFFE-4CAB-B41E-7689F27B9C9C}"/>
    <dgm:cxn modelId="{25E05B16-D003-4F94-8FFF-CBE1F26301DF}" srcId="{52320D77-3CBF-4A96-B00A-61BEEF89E848}" destId="{37E49A14-5DD6-46F0-82DC-8CBCAB193ECE}" srcOrd="0" destOrd="0" parTransId="{08779644-0D27-477D-8687-A0885C648068}" sibTransId="{7DC3CFDD-8E07-4653-96B2-8E186E4E4177}"/>
    <dgm:cxn modelId="{AF026A81-213B-4944-9EB3-E4DED0232524}" type="presOf" srcId="{780BC076-E1F2-473E-A4FC-4F1B9FE5CD51}" destId="{7AA22C94-CA25-4AAC-AC57-BB9728510664}" srcOrd="0" destOrd="0" presId="urn:microsoft.com/office/officeart/2005/8/layout/hList1"/>
    <dgm:cxn modelId="{8018EF3E-A7FF-4B8C-A76F-88D378D4BB30}" srcId="{52320D77-3CBF-4A96-B00A-61BEEF89E848}" destId="{DEC20A41-E729-45BC-91F6-BD8524888715}" srcOrd="2" destOrd="0" parTransId="{2D449AA0-6640-4636-ADE0-84CD26D692B5}" sibTransId="{C7AA2A14-D7AD-4948-B318-D44687B9C2E3}"/>
    <dgm:cxn modelId="{59841ACF-E8E4-4BE3-8765-260BFA19EEA3}" type="presOf" srcId="{52320D77-3CBF-4A96-B00A-61BEEF89E848}" destId="{B19D8A3B-52AF-4D7B-8810-C4014A387ED0}" srcOrd="0" destOrd="0" presId="urn:microsoft.com/office/officeart/2005/8/layout/hList1"/>
    <dgm:cxn modelId="{725D944B-10D8-4094-8E87-00E4F7F69B86}" type="presOf" srcId="{3FB69B1A-1EB8-459A-9811-0CD9158B5CB6}" destId="{9AB36AE3-2079-49D4-B421-C8BC2E45012C}" srcOrd="0" destOrd="0" presId="urn:microsoft.com/office/officeart/2005/8/layout/hList1"/>
    <dgm:cxn modelId="{800C69E7-4B2E-4DE0-A654-67C73CDFFA2B}" srcId="{37E49A14-5DD6-46F0-82DC-8CBCAB193ECE}" destId="{FBDAB40B-62E8-49B8-BCAF-28C34AE1B6DC}" srcOrd="1" destOrd="0" parTransId="{4ACE5BA6-20F8-4148-83DF-7142179CBA43}" sibTransId="{962E923E-2FAB-4408-944E-D57199F63DB5}"/>
    <dgm:cxn modelId="{E9A234E4-3157-45D3-92A2-6728ECEDDCC4}" type="presOf" srcId="{A616282C-90A4-409A-98EA-101DB849F474}" destId="{8314754B-B484-422F-94C2-91B11F3A1BA0}" srcOrd="0" destOrd="0" presId="urn:microsoft.com/office/officeart/2005/8/layout/hList1"/>
    <dgm:cxn modelId="{7866419E-C3F5-46A7-855C-803DED35EF68}" srcId="{37E49A14-5DD6-46F0-82DC-8CBCAB193ECE}" destId="{1D17BA11-0131-4F6C-A585-1F468E4BD289}" srcOrd="2" destOrd="0" parTransId="{8D702C19-819B-4E1B-80E4-9217BC608E62}" sibTransId="{96A2FCE6-5E80-4C76-80ED-1721B2220978}"/>
    <dgm:cxn modelId="{833E7474-68CA-44F3-AC26-F16F170974DD}" srcId="{DEC20A41-E729-45BC-91F6-BD8524888715}" destId="{6A8F36AB-C7C8-4480-B222-C1E12745DF71}" srcOrd="1" destOrd="0" parTransId="{4CAA01FE-2F0B-4EC0-B24B-314088684A3E}" sibTransId="{1CE1E420-CEE0-43F8-95AD-41963FF9F40F}"/>
    <dgm:cxn modelId="{15CC8F82-B56F-49DF-BFCD-B1323951F727}" srcId="{780BC076-E1F2-473E-A4FC-4F1B9FE5CD51}" destId="{202EA808-0845-4CB0-94E1-A577637259FF}" srcOrd="0" destOrd="0" parTransId="{053ADEAC-6972-45C8-8490-5E50A2BDB24C}" sibTransId="{C4B5BFBE-D05E-40D8-A217-A269612C34CD}"/>
    <dgm:cxn modelId="{2928C75D-D94D-424B-BCAD-B17AC97F1A6D}" type="presOf" srcId="{202EA808-0845-4CB0-94E1-A577637259FF}" destId="{6C3DE0DA-9C33-4F7D-8B4D-358769D0F62A}" srcOrd="0" destOrd="0" presId="urn:microsoft.com/office/officeart/2005/8/layout/hList1"/>
    <dgm:cxn modelId="{DEC35215-1F9E-4C2D-98A4-5F56E439BC61}" type="presOf" srcId="{DEC20A41-E729-45BC-91F6-BD8524888715}" destId="{A99E0AE4-DC1D-4009-9432-07638544E234}" srcOrd="0" destOrd="0" presId="urn:microsoft.com/office/officeart/2005/8/layout/hList1"/>
    <dgm:cxn modelId="{86115BE6-6E38-4CE5-8104-9BB70F5FBD5B}" srcId="{780BC076-E1F2-473E-A4FC-4F1B9FE5CD51}" destId="{DA204B41-0414-479F-818E-68DA77744433}" srcOrd="1" destOrd="0" parTransId="{F833BAF0-738C-42DE-84E2-1D7A1B05B987}" sibTransId="{E13224AD-BA4C-4AB2-B676-375B8B8FC634}"/>
    <dgm:cxn modelId="{C5BB466A-474A-4F29-9B8B-C40DE2DA7C2E}" type="presOf" srcId="{1D17BA11-0131-4F6C-A585-1F468E4BD289}" destId="{5AD0A9DC-A4F8-45EF-9D75-E223D6BC5AAA}" srcOrd="0" destOrd="2" presId="urn:microsoft.com/office/officeart/2005/8/layout/hList1"/>
    <dgm:cxn modelId="{CE527523-CF5C-4790-A5F0-1C4616755756}" type="presOf" srcId="{46C34D1F-E513-48FF-A968-E5CB79D49449}" destId="{6C3DE0DA-9C33-4F7D-8B4D-358769D0F62A}" srcOrd="0" destOrd="2" presId="urn:microsoft.com/office/officeart/2005/8/layout/hList1"/>
    <dgm:cxn modelId="{394E8701-7E37-4469-A573-4D4ED64152AF}" type="presOf" srcId="{FBDAB40B-62E8-49B8-BCAF-28C34AE1B6DC}" destId="{5AD0A9DC-A4F8-45EF-9D75-E223D6BC5AAA}" srcOrd="0" destOrd="1" presId="urn:microsoft.com/office/officeart/2005/8/layout/hList1"/>
    <dgm:cxn modelId="{3DE3D508-FAF5-4BC2-AB1F-7A0D8AFA29DF}" type="presOf" srcId="{9C077587-D1B6-4A98-8C2A-F3E16C32A79E}" destId="{144CD34C-2D61-4859-9491-D0D168726D62}" srcOrd="0" destOrd="1" presId="urn:microsoft.com/office/officeart/2005/8/layout/hList1"/>
    <dgm:cxn modelId="{02C059BF-6121-4A09-AD16-2A28BE8E6093}" srcId="{DEC20A41-E729-45BC-91F6-BD8524888715}" destId="{A616282C-90A4-409A-98EA-101DB849F474}" srcOrd="0" destOrd="0" parTransId="{6AE3F61C-C70D-4295-B157-A5D2E96632F2}" sibTransId="{48653AFB-B8F4-492F-B613-40D25F635686}"/>
    <dgm:cxn modelId="{6C68940E-27AB-4E97-90DB-8831A8019FE3}" srcId="{52320D77-3CBF-4A96-B00A-61BEEF89E848}" destId="{780BC076-E1F2-473E-A4FC-4F1B9FE5CD51}" srcOrd="1" destOrd="0" parTransId="{74698D24-3ACD-43CF-9CBA-1885758DC678}" sibTransId="{3278942A-49DB-41D6-A568-9451D75EC100}"/>
    <dgm:cxn modelId="{552029E3-B3A6-4983-AA66-FF18F149BB67}" type="presOf" srcId="{F71CFF87-E0BA-4072-8210-D9D6A11F669E}" destId="{5AD0A9DC-A4F8-45EF-9D75-E223D6BC5AAA}" srcOrd="0" destOrd="0" presId="urn:microsoft.com/office/officeart/2005/8/layout/hList1"/>
    <dgm:cxn modelId="{527B1D6F-3D62-4688-9208-84E1929F632D}" srcId="{52320D77-3CBF-4A96-B00A-61BEEF89E848}" destId="{3FB69B1A-1EB8-459A-9811-0CD9158B5CB6}" srcOrd="3" destOrd="0" parTransId="{6A59C6C7-62B0-4CE2-961C-F4A229505294}" sibTransId="{75FA9576-6011-4105-BC68-66A09656E29B}"/>
    <dgm:cxn modelId="{D244010C-D636-4400-8E99-6677AB7D65DC}" type="presOf" srcId="{DA204B41-0414-479F-818E-68DA77744433}" destId="{6C3DE0DA-9C33-4F7D-8B4D-358769D0F62A}" srcOrd="0" destOrd="1" presId="urn:microsoft.com/office/officeart/2005/8/layout/hList1"/>
    <dgm:cxn modelId="{2FD1D3E9-515E-4EA1-B3F1-C332532E4000}" type="presParOf" srcId="{B19D8A3B-52AF-4D7B-8810-C4014A387ED0}" destId="{70C41115-8D29-4F46-B320-2631A33520F5}" srcOrd="0" destOrd="0" presId="urn:microsoft.com/office/officeart/2005/8/layout/hList1"/>
    <dgm:cxn modelId="{8981D815-7343-43BE-AC5B-4B03E1E0E3CD}" type="presParOf" srcId="{70C41115-8D29-4F46-B320-2631A33520F5}" destId="{A5CFDB7F-ACCF-4F1A-8886-0DFF70975904}" srcOrd="0" destOrd="0" presId="urn:microsoft.com/office/officeart/2005/8/layout/hList1"/>
    <dgm:cxn modelId="{3A580454-E9E7-42FE-AA16-F7179DA2676F}" type="presParOf" srcId="{70C41115-8D29-4F46-B320-2631A33520F5}" destId="{5AD0A9DC-A4F8-45EF-9D75-E223D6BC5AAA}" srcOrd="1" destOrd="0" presId="urn:microsoft.com/office/officeart/2005/8/layout/hList1"/>
    <dgm:cxn modelId="{CC6AF973-B8C8-422E-B1EA-A53571C0F842}" type="presParOf" srcId="{B19D8A3B-52AF-4D7B-8810-C4014A387ED0}" destId="{49D8AF34-08AD-40E1-AF85-A684662C9AD7}" srcOrd="1" destOrd="0" presId="urn:microsoft.com/office/officeart/2005/8/layout/hList1"/>
    <dgm:cxn modelId="{5654E6D3-66BF-4347-A340-93C2947D13FB}" type="presParOf" srcId="{B19D8A3B-52AF-4D7B-8810-C4014A387ED0}" destId="{70A6C4DF-3042-49B0-AB4F-597FB5971730}" srcOrd="2" destOrd="0" presId="urn:microsoft.com/office/officeart/2005/8/layout/hList1"/>
    <dgm:cxn modelId="{3936CE2F-8003-44FA-A8DF-83F6F5AAEB2D}" type="presParOf" srcId="{70A6C4DF-3042-49B0-AB4F-597FB5971730}" destId="{7AA22C94-CA25-4AAC-AC57-BB9728510664}" srcOrd="0" destOrd="0" presId="urn:microsoft.com/office/officeart/2005/8/layout/hList1"/>
    <dgm:cxn modelId="{D8758B67-BDE8-4DBC-86A4-05C0E1B5D345}" type="presParOf" srcId="{70A6C4DF-3042-49B0-AB4F-597FB5971730}" destId="{6C3DE0DA-9C33-4F7D-8B4D-358769D0F62A}" srcOrd="1" destOrd="0" presId="urn:microsoft.com/office/officeart/2005/8/layout/hList1"/>
    <dgm:cxn modelId="{CE4874E4-023A-41C3-92E6-508BB1995DE0}" type="presParOf" srcId="{B19D8A3B-52AF-4D7B-8810-C4014A387ED0}" destId="{B0C9F5CD-D757-4A6E-B904-EAEB2E662261}" srcOrd="3" destOrd="0" presId="urn:microsoft.com/office/officeart/2005/8/layout/hList1"/>
    <dgm:cxn modelId="{DA0BA4AD-3395-4A36-B4DB-A8D38ED4DB1E}" type="presParOf" srcId="{B19D8A3B-52AF-4D7B-8810-C4014A387ED0}" destId="{184D3064-AF47-494F-A3D7-2A269E7A4AAF}" srcOrd="4" destOrd="0" presId="urn:microsoft.com/office/officeart/2005/8/layout/hList1"/>
    <dgm:cxn modelId="{2D43C93D-C455-453A-8F4B-1AD6C2B041C9}" type="presParOf" srcId="{184D3064-AF47-494F-A3D7-2A269E7A4AAF}" destId="{A99E0AE4-DC1D-4009-9432-07638544E234}" srcOrd="0" destOrd="0" presId="urn:microsoft.com/office/officeart/2005/8/layout/hList1"/>
    <dgm:cxn modelId="{7D16E76C-04CA-4211-8528-14F6BFCC4251}" type="presParOf" srcId="{184D3064-AF47-494F-A3D7-2A269E7A4AAF}" destId="{8314754B-B484-422F-94C2-91B11F3A1BA0}" srcOrd="1" destOrd="0" presId="urn:microsoft.com/office/officeart/2005/8/layout/hList1"/>
    <dgm:cxn modelId="{775462C2-E76F-4572-9A4A-364BE6EE9D77}" type="presParOf" srcId="{B19D8A3B-52AF-4D7B-8810-C4014A387ED0}" destId="{87DAC739-7CC1-46B1-BADD-22B5C945D761}" srcOrd="5" destOrd="0" presId="urn:microsoft.com/office/officeart/2005/8/layout/hList1"/>
    <dgm:cxn modelId="{5832C49D-A7ED-4EF1-B98A-C51DF6C26ECB}" type="presParOf" srcId="{B19D8A3B-52AF-4D7B-8810-C4014A387ED0}" destId="{8D9C94AF-AA01-4C55-A8D4-F6FA99AE4BE5}" srcOrd="6" destOrd="0" presId="urn:microsoft.com/office/officeart/2005/8/layout/hList1"/>
    <dgm:cxn modelId="{E8BE0E39-2B30-4D0D-AE5C-EFF0D04C585D}" type="presParOf" srcId="{8D9C94AF-AA01-4C55-A8D4-F6FA99AE4BE5}" destId="{9AB36AE3-2079-49D4-B421-C8BC2E45012C}" srcOrd="0" destOrd="0" presId="urn:microsoft.com/office/officeart/2005/8/layout/hList1"/>
    <dgm:cxn modelId="{38D33266-7844-4B13-A3A2-4208DBDDB4A4}" type="presParOf" srcId="{8D9C94AF-AA01-4C55-A8D4-F6FA99AE4BE5}" destId="{144CD34C-2D61-4859-9491-D0D168726D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3A0F07-E034-4062-A940-9809D659D640}">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Resource Allocation:</a:t>
          </a:r>
          <a:r>
            <a:rPr lang="tr-TR" sz="2000" b="1" kern="1200" dirty="0" smtClean="0"/>
            <a:t> 68,71 </a:t>
          </a:r>
          <a:r>
            <a:rPr lang="en-US" sz="2000" b="1" kern="1200" noProof="0" dirty="0" smtClean="0"/>
            <a:t>person year</a:t>
          </a:r>
        </a:p>
      </dsp:txBody>
      <dsp:txXfrm>
        <a:off x="460028" y="304961"/>
        <a:ext cx="8112841" cy="610313"/>
      </dsp:txXfrm>
    </dsp:sp>
    <dsp:sp modelId="{47DD8210-5628-4679-9FA7-1B1563160569}">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F7D09E-5404-4ECE-AC3C-59FA44FE4C04}">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tr-TR" sz="2000" b="1" kern="1200" dirty="0" smtClean="0"/>
            <a:t>Project </a:t>
          </a:r>
          <a:r>
            <a:rPr lang="en-US" sz="2000" b="1" kern="1200" dirty="0" smtClean="0"/>
            <a:t>Duration: </a:t>
          </a:r>
          <a:r>
            <a:rPr lang="tr-TR" sz="2000" b="1" kern="1200" dirty="0" smtClean="0"/>
            <a:t>36 </a:t>
          </a:r>
          <a:r>
            <a:rPr lang="en-US" sz="2000" b="1" kern="1200" dirty="0" smtClean="0"/>
            <a:t>month</a:t>
          </a:r>
          <a:r>
            <a:rPr lang="tr-TR" sz="2000" b="1" kern="1200" dirty="0" smtClean="0"/>
            <a:t>s</a:t>
          </a:r>
          <a:endParaRPr lang="en-US" sz="2000" b="1" kern="1200" dirty="0" smtClean="0"/>
        </a:p>
      </dsp:txBody>
      <dsp:txXfrm>
        <a:off x="897361" y="1220138"/>
        <a:ext cx="7675509" cy="610313"/>
      </dsp:txXfrm>
    </dsp:sp>
    <dsp:sp modelId="{62FF596E-3DC2-41AB-A286-73700C7462E6}">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D5C5F8E0-EDFB-473A-8910-273A818F572B}">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Planned</a:t>
          </a:r>
          <a:r>
            <a:rPr lang="tr-TR" sz="2000" b="1" kern="1200" dirty="0" smtClean="0"/>
            <a:t> </a:t>
          </a:r>
          <a:r>
            <a:rPr lang="en-US" sz="2000" b="1" kern="1200" dirty="0" smtClean="0"/>
            <a:t>Budget:</a:t>
          </a:r>
          <a:r>
            <a:rPr lang="tr-TR" sz="2000" b="1" kern="1200" dirty="0" smtClean="0"/>
            <a:t> </a:t>
          </a:r>
          <a:r>
            <a:rPr lang="en-US" sz="2000" b="1" i="0" kern="1200" dirty="0" smtClean="0"/>
            <a:t>5,543</a:t>
          </a:r>
          <a:r>
            <a:rPr lang="tr-TR" sz="2000" b="1" i="0" kern="1200" dirty="0" smtClean="0"/>
            <a:t>,000 Euro</a:t>
          </a:r>
          <a:endParaRPr lang="en-US" sz="2000" b="1" kern="1200" dirty="0" smtClean="0"/>
        </a:p>
      </dsp:txBody>
      <dsp:txXfrm>
        <a:off x="1031587" y="2135315"/>
        <a:ext cx="7541283" cy="610313"/>
      </dsp:txXfrm>
    </dsp:sp>
    <dsp:sp modelId="{BBA824C2-C2F0-4C8C-8C9D-CD98F578FF82}">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2DF6772C-C3CF-4AC1-9BA4-525A2B035D2C}">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t>Start and Finish Date: </a:t>
          </a:r>
          <a:r>
            <a:rPr lang="en-US" sz="2000" b="1" i="0" kern="1200" dirty="0" smtClean="0"/>
            <a:t>01 Oct 2014</a:t>
          </a:r>
          <a:r>
            <a:rPr lang="tr-TR" sz="2000" b="1" i="0" kern="1200" dirty="0" smtClean="0"/>
            <a:t> </a:t>
          </a:r>
          <a:r>
            <a:rPr lang="en-US" sz="2000" b="1" kern="1200" dirty="0" smtClean="0"/>
            <a:t>– </a:t>
          </a:r>
          <a:r>
            <a:rPr lang="en-US" sz="2000" b="1" i="0" kern="1200" dirty="0" smtClean="0"/>
            <a:t>30 Sep 2017</a:t>
          </a:r>
          <a:endParaRPr lang="en-US" sz="2000" b="1" kern="1200" dirty="0" smtClean="0"/>
        </a:p>
      </dsp:txBody>
      <dsp:txXfrm>
        <a:off x="897361" y="3050493"/>
        <a:ext cx="7675509" cy="610313"/>
      </dsp:txXfrm>
    </dsp:sp>
    <dsp:sp modelId="{BCC0CC63-F434-48EB-80DC-BB17B738BA30}">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F0C0F07C-71F4-4ED2-AF83-F522BB0207BB}">
      <dsp:nvSpPr>
        <dsp:cNvPr id="0" name=""/>
        <dsp:cNvSpPr/>
      </dsp:nvSpPr>
      <dsp:spPr>
        <a:xfrm>
          <a:off x="432039" y="3960439"/>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50800" rIns="50800" bIns="50800" numCol="1" spcCol="1270" anchor="ctr" anchorCtr="0">
          <a:noAutofit/>
        </a:bodyPr>
        <a:lstStyle/>
        <a:p>
          <a:pPr lvl="0" algn="l" defTabSz="889000">
            <a:lnSpc>
              <a:spcPct val="90000"/>
            </a:lnSpc>
            <a:spcBef>
              <a:spcPct val="0"/>
            </a:spcBef>
            <a:spcAft>
              <a:spcPct val="35000"/>
            </a:spcAft>
          </a:pPr>
          <a:r>
            <a:rPr lang="en-US" sz="2000" b="1" kern="1200" noProof="0" dirty="0" smtClean="0"/>
            <a:t>Open-Source</a:t>
          </a:r>
          <a:r>
            <a:rPr lang="tr-TR" sz="2000" b="1" kern="1200" noProof="0" dirty="0" smtClean="0"/>
            <a:t> </a:t>
          </a:r>
          <a:r>
            <a:rPr lang="en-US" sz="2000" b="1" kern="1200" noProof="0" dirty="0" smtClean="0"/>
            <a:t>Software</a:t>
          </a:r>
          <a:r>
            <a:rPr lang="tr-TR" sz="2000" b="1" kern="1200" noProof="0" dirty="0" smtClean="0"/>
            <a:t> Platform to be submitted to Eclipse Foundation</a:t>
          </a:r>
          <a:endParaRPr lang="en-US" sz="2000" b="1" kern="1200" noProof="0" dirty="0"/>
        </a:p>
      </dsp:txBody>
      <dsp:txXfrm>
        <a:off x="432039" y="3960439"/>
        <a:ext cx="8112841" cy="610313"/>
      </dsp:txXfrm>
    </dsp:sp>
    <dsp:sp modelId="{E3881355-043C-4419-AEB7-379EADAB5E21}">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04490-B31C-45D2-8928-EB5772A2A0E6}">
      <dsp:nvSpPr>
        <dsp:cNvPr id="0" name=""/>
        <dsp:cNvSpPr/>
      </dsp:nvSpPr>
      <dsp:spPr>
        <a:xfrm>
          <a:off x="285771" y="348"/>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WP5: Management Infrastructure</a:t>
          </a:r>
        </a:p>
        <a:p>
          <a:pPr lvl="0" algn="ctr" defTabSz="622300">
            <a:lnSpc>
              <a:spcPct val="90000"/>
            </a:lnSpc>
            <a:spcBef>
              <a:spcPct val="0"/>
            </a:spcBef>
            <a:spcAft>
              <a:spcPct val="35000"/>
            </a:spcAft>
          </a:pPr>
          <a:r>
            <a:rPr lang="en-US" sz="1400" kern="1200" dirty="0" smtClean="0"/>
            <a:t>(</a:t>
          </a:r>
          <a:r>
            <a:rPr lang="tr-TR" sz="1400" kern="1200" dirty="0" smtClean="0"/>
            <a:t>D5.1.1</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[M1]</a:t>
          </a:r>
          <a:endParaRPr lang="en-US" sz="1400" kern="1200" dirty="0"/>
        </a:p>
      </dsp:txBody>
      <dsp:txXfrm>
        <a:off x="322756" y="37333"/>
        <a:ext cx="2030611" cy="1188778"/>
      </dsp:txXfrm>
    </dsp:sp>
    <dsp:sp modelId="{69F9779B-D5D2-4566-8640-A3065A49C603}">
      <dsp:nvSpPr>
        <dsp:cNvPr id="0" name=""/>
        <dsp:cNvSpPr/>
      </dsp:nvSpPr>
      <dsp:spPr>
        <a:xfrm>
          <a:off x="2575555" y="370754"/>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75141"/>
        <a:ext cx="312320" cy="313162"/>
      </dsp:txXfrm>
    </dsp:sp>
    <dsp:sp modelId="{D1CDBEE4-8637-4FA8-A6BF-07D450980082}">
      <dsp:nvSpPr>
        <dsp:cNvPr id="0" name=""/>
        <dsp:cNvSpPr/>
      </dsp:nvSpPr>
      <dsp:spPr>
        <a:xfrm>
          <a:off x="3232185" y="348"/>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Consolidated </a:t>
          </a:r>
          <a:r>
            <a:rPr lang="en-US" sz="1400" kern="1200" dirty="0" smtClean="0"/>
            <a:t>User Requirements </a:t>
          </a:r>
          <a:endParaRPr lang="tr-TR" sz="1400" kern="1200" dirty="0" smtClean="0"/>
        </a:p>
        <a:p>
          <a:pPr lvl="0" algn="ctr" defTabSz="622300">
            <a:lnSpc>
              <a:spcPct val="90000"/>
            </a:lnSpc>
            <a:spcBef>
              <a:spcPct val="0"/>
            </a:spcBef>
            <a:spcAft>
              <a:spcPct val="35000"/>
            </a:spcAft>
          </a:pPr>
          <a:r>
            <a:rPr lang="en-US" sz="1400" kern="1200" dirty="0" smtClean="0"/>
            <a:t>(D1.5.</a:t>
          </a:r>
          <a:r>
            <a:rPr lang="tr-TR" sz="1400" kern="1200" dirty="0" smtClean="0"/>
            <a:t>1 &amp; D1.5.2</a:t>
          </a:r>
          <a:r>
            <a:rPr lang="en-US" sz="1400" kern="1200" dirty="0" smtClean="0"/>
            <a:t>)</a:t>
          </a:r>
          <a:endParaRPr lang="tr-TR" sz="1400" kern="1200" dirty="0" smtClean="0"/>
        </a:p>
        <a:p>
          <a:pPr lvl="0" algn="ctr" defTabSz="622300">
            <a:lnSpc>
              <a:spcPct val="90000"/>
            </a:lnSpc>
            <a:spcBef>
              <a:spcPct val="0"/>
            </a:spcBef>
            <a:spcAft>
              <a:spcPct val="35000"/>
            </a:spcAft>
          </a:pPr>
          <a:r>
            <a:rPr lang="tr-TR" sz="1400" kern="1200" dirty="0" smtClean="0"/>
            <a:t>[M6]</a:t>
          </a:r>
          <a:endParaRPr lang="en-US" sz="1400" kern="1200" dirty="0"/>
        </a:p>
      </dsp:txBody>
      <dsp:txXfrm>
        <a:off x="3269170" y="37333"/>
        <a:ext cx="2030611" cy="1188778"/>
      </dsp:txXfrm>
    </dsp:sp>
    <dsp:sp modelId="{1BB6AD45-50D8-45D4-9584-E80814CCF530}">
      <dsp:nvSpPr>
        <dsp:cNvPr id="0" name=""/>
        <dsp:cNvSpPr/>
      </dsp:nvSpPr>
      <dsp:spPr>
        <a:xfrm>
          <a:off x="5521969" y="370754"/>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75141"/>
        <a:ext cx="312320" cy="313162"/>
      </dsp:txXfrm>
    </dsp:sp>
    <dsp:sp modelId="{2C67C616-7334-4360-A258-41EAA81B61FA}">
      <dsp:nvSpPr>
        <dsp:cNvPr id="0" name=""/>
        <dsp:cNvSpPr/>
      </dsp:nvSpPr>
      <dsp:spPr>
        <a:xfrm>
          <a:off x="6178599" y="348"/>
          <a:ext cx="2104581" cy="1262748"/>
        </a:xfrm>
        <a:prstGeom prst="roundRect">
          <a:avLst>
            <a:gd name="adj" fmla="val 10000"/>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WP:1 </a:t>
          </a:r>
          <a:r>
            <a:rPr lang="en-US" sz="1400" kern="1200" dirty="0" smtClean="0"/>
            <a:t>Software Requirements </a:t>
          </a:r>
          <a:endParaRPr lang="tr-TR" sz="1400" kern="1200" dirty="0" smtClean="0"/>
        </a:p>
        <a:p>
          <a:pPr lvl="0" algn="ctr" defTabSz="622300">
            <a:lnSpc>
              <a:spcPct val="90000"/>
            </a:lnSpc>
            <a:spcBef>
              <a:spcPct val="0"/>
            </a:spcBef>
            <a:spcAft>
              <a:spcPct val="35000"/>
            </a:spcAft>
          </a:pPr>
          <a:r>
            <a:rPr lang="en-US" sz="1400" kern="1200" dirty="0" smtClean="0"/>
            <a:t>(D1.</a:t>
          </a:r>
          <a:r>
            <a:rPr lang="tr-TR" sz="1400" kern="1200" dirty="0" smtClean="0"/>
            <a:t>6</a:t>
          </a:r>
          <a:r>
            <a:rPr lang="en-US" sz="1400" kern="1200" dirty="0" smtClean="0"/>
            <a:t>.</a:t>
          </a:r>
          <a:r>
            <a:rPr lang="tr-TR" sz="1400" kern="1200" dirty="0" smtClean="0"/>
            <a:t>1 &amp; </a:t>
          </a:r>
          <a:r>
            <a:rPr lang="en-US" sz="1400" kern="1200" dirty="0" smtClean="0"/>
            <a:t>D1.</a:t>
          </a:r>
          <a:r>
            <a:rPr lang="tr-TR" sz="1400" kern="1200" dirty="0" smtClean="0"/>
            <a:t>6</a:t>
          </a:r>
          <a:r>
            <a:rPr lang="en-US" sz="1400" kern="1200" dirty="0" smtClean="0"/>
            <a:t>.</a:t>
          </a:r>
          <a:r>
            <a:rPr lang="tr-TR" sz="1400" kern="1200" dirty="0" smtClean="0"/>
            <a:t>2</a:t>
          </a:r>
          <a:r>
            <a:rPr lang="en-US" sz="1400" kern="1200" dirty="0" smtClean="0"/>
            <a:t>)</a:t>
          </a:r>
          <a:r>
            <a:rPr lang="tr-TR" sz="1400" kern="1200" dirty="0" smtClean="0"/>
            <a:t> </a:t>
          </a:r>
        </a:p>
        <a:p>
          <a:pPr lvl="0" algn="ctr" defTabSz="622300">
            <a:lnSpc>
              <a:spcPct val="90000"/>
            </a:lnSpc>
            <a:spcBef>
              <a:spcPct val="0"/>
            </a:spcBef>
            <a:spcAft>
              <a:spcPct val="35000"/>
            </a:spcAft>
          </a:pPr>
          <a:r>
            <a:rPr lang="tr-TR" sz="1400" kern="1200" dirty="0" smtClean="0"/>
            <a:t>[M7]</a:t>
          </a:r>
          <a:endParaRPr lang="en-US" sz="1400" kern="1200" dirty="0"/>
        </a:p>
      </dsp:txBody>
      <dsp:txXfrm>
        <a:off x="6215584" y="37333"/>
        <a:ext cx="2030611" cy="1188778"/>
      </dsp:txXfrm>
    </dsp:sp>
    <dsp:sp modelId="{C4E61CBF-CAD4-4276-AEBA-29EB0AA42043}">
      <dsp:nvSpPr>
        <dsp:cNvPr id="0" name=""/>
        <dsp:cNvSpPr/>
      </dsp:nvSpPr>
      <dsp:spPr>
        <a:xfrm rot="5400000">
          <a:off x="7007804" y="14104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7074309" y="1448300"/>
        <a:ext cx="313162" cy="312320"/>
      </dsp:txXfrm>
    </dsp:sp>
    <dsp:sp modelId="{63E28242-F4EF-4841-AD99-16F26BE09453}">
      <dsp:nvSpPr>
        <dsp:cNvPr id="0" name=""/>
        <dsp:cNvSpPr/>
      </dsp:nvSpPr>
      <dsp:spPr>
        <a:xfrm>
          <a:off x="6178599" y="2104929"/>
          <a:ext cx="2104581" cy="126274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Several </a:t>
          </a:r>
          <a:r>
            <a:rPr lang="tr-TR" sz="1400" kern="1200" dirty="0" smtClean="0"/>
            <a:t>Prototypes</a:t>
          </a:r>
        </a:p>
        <a:p>
          <a:pPr lvl="0" algn="ctr" defTabSz="622300">
            <a:lnSpc>
              <a:spcPct val="90000"/>
            </a:lnSpc>
            <a:spcBef>
              <a:spcPct val="0"/>
            </a:spcBef>
            <a:spcAft>
              <a:spcPct val="35000"/>
            </a:spcAft>
          </a:pPr>
          <a:r>
            <a:rPr lang="en-US" sz="1400" kern="1200" dirty="0" smtClean="0"/>
            <a:t>(D</a:t>
          </a:r>
          <a:r>
            <a:rPr lang="tr-TR" sz="1400" kern="1200" dirty="0" smtClean="0"/>
            <a:t>6</a:t>
          </a:r>
          <a:r>
            <a:rPr lang="en-US" sz="1400" kern="1200" dirty="0" smtClean="0"/>
            <a:t>.</a:t>
          </a:r>
          <a:r>
            <a:rPr lang="tr-TR" sz="1400" kern="1200" dirty="0" smtClean="0"/>
            <a:t>1</a:t>
          </a:r>
          <a:r>
            <a:rPr lang="en-US" sz="1400" kern="1200" dirty="0" smtClean="0"/>
            <a:t>.1)</a:t>
          </a:r>
          <a:r>
            <a:rPr lang="tr-TR" sz="1400" kern="1200" dirty="0" smtClean="0"/>
            <a:t> </a:t>
          </a:r>
        </a:p>
        <a:p>
          <a:pPr lvl="0" algn="ctr" defTabSz="622300">
            <a:lnSpc>
              <a:spcPct val="90000"/>
            </a:lnSpc>
            <a:spcBef>
              <a:spcPct val="0"/>
            </a:spcBef>
            <a:spcAft>
              <a:spcPct val="35000"/>
            </a:spcAft>
          </a:pPr>
          <a:r>
            <a:rPr lang="tr-TR" sz="1400" kern="1200" dirty="0" smtClean="0"/>
            <a:t>[M8]</a:t>
          </a:r>
          <a:endParaRPr lang="en-US" sz="1400" kern="1200" dirty="0"/>
        </a:p>
      </dsp:txBody>
      <dsp:txXfrm>
        <a:off x="6215584" y="2141914"/>
        <a:ext cx="2030611" cy="1188778"/>
      </dsp:txXfrm>
    </dsp:sp>
    <dsp:sp modelId="{0EA32172-E485-476A-AC1A-7E903B3E4F1A}">
      <dsp:nvSpPr>
        <dsp:cNvPr id="0" name=""/>
        <dsp:cNvSpPr/>
      </dsp:nvSpPr>
      <dsp:spPr>
        <a:xfrm rot="10800000">
          <a:off x="5547224" y="2475335"/>
          <a:ext cx="446171" cy="52193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681075" y="2579722"/>
        <a:ext cx="312320" cy="313162"/>
      </dsp:txXfrm>
    </dsp:sp>
    <dsp:sp modelId="{4C87DF63-1306-4704-8247-048A1B05A0BC}">
      <dsp:nvSpPr>
        <dsp:cNvPr id="0" name=""/>
        <dsp:cNvSpPr/>
      </dsp:nvSpPr>
      <dsp:spPr>
        <a:xfrm>
          <a:off x="3232185" y="2104929"/>
          <a:ext cx="2104581" cy="1262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a:t>
          </a:r>
          <a:r>
            <a:rPr lang="en-US" sz="1400" kern="1200" dirty="0" smtClean="0"/>
            <a:t>Architecture </a:t>
          </a:r>
          <a:r>
            <a:rPr lang="tr-TR" sz="1400" kern="1200" dirty="0" smtClean="0"/>
            <a:t>Design</a:t>
          </a:r>
        </a:p>
        <a:p>
          <a:pPr lvl="0" algn="ctr" defTabSz="622300">
            <a:lnSpc>
              <a:spcPct val="90000"/>
            </a:lnSpc>
            <a:spcBef>
              <a:spcPct val="0"/>
            </a:spcBef>
            <a:spcAft>
              <a:spcPct val="35000"/>
            </a:spcAft>
          </a:pPr>
          <a:r>
            <a:rPr lang="en-US" sz="1400" kern="1200" dirty="0" smtClean="0"/>
            <a:t>(D6.1.2)</a:t>
          </a:r>
          <a:r>
            <a:rPr lang="tr-TR" sz="1400" kern="1200" dirty="0" smtClean="0"/>
            <a:t> </a:t>
          </a:r>
        </a:p>
        <a:p>
          <a:pPr lvl="0" algn="ctr" defTabSz="622300">
            <a:lnSpc>
              <a:spcPct val="90000"/>
            </a:lnSpc>
            <a:spcBef>
              <a:spcPct val="0"/>
            </a:spcBef>
            <a:spcAft>
              <a:spcPct val="35000"/>
            </a:spcAft>
          </a:pPr>
          <a:r>
            <a:rPr lang="tr-TR" sz="1400" kern="1200" dirty="0" smtClean="0"/>
            <a:t>[M9]</a:t>
          </a:r>
          <a:endParaRPr lang="en-US" sz="1400" kern="1200" dirty="0"/>
        </a:p>
      </dsp:txBody>
      <dsp:txXfrm>
        <a:off x="3269170" y="2141914"/>
        <a:ext cx="2030611" cy="1188778"/>
      </dsp:txXfrm>
    </dsp:sp>
    <dsp:sp modelId="{9B2A098A-DE8F-4327-9EBA-D9AE97238650}">
      <dsp:nvSpPr>
        <dsp:cNvPr id="0" name=""/>
        <dsp:cNvSpPr/>
      </dsp:nvSpPr>
      <dsp:spPr>
        <a:xfrm rot="10800000">
          <a:off x="2600810" y="2475335"/>
          <a:ext cx="446171" cy="52193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34661" y="2579722"/>
        <a:ext cx="312320" cy="313162"/>
      </dsp:txXfrm>
    </dsp:sp>
    <dsp:sp modelId="{48F43287-2246-4B77-B7BB-33CE9F12C959}">
      <dsp:nvSpPr>
        <dsp:cNvPr id="0" name=""/>
        <dsp:cNvSpPr/>
      </dsp:nvSpPr>
      <dsp:spPr>
        <a:xfrm>
          <a:off x="285771" y="2104929"/>
          <a:ext cx="2104581" cy="12627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WP3: Synchronization, Configuration, Traceability </a:t>
          </a:r>
        </a:p>
        <a:p>
          <a:pPr lvl="0" algn="ctr" defTabSz="622300">
            <a:lnSpc>
              <a:spcPct val="90000"/>
            </a:lnSpc>
            <a:spcBef>
              <a:spcPct val="0"/>
            </a:spcBef>
            <a:spcAft>
              <a:spcPct val="35000"/>
            </a:spcAft>
          </a:pPr>
          <a:r>
            <a:rPr lang="tr-TR" sz="1400" kern="1200" dirty="0" smtClean="0"/>
            <a:t>(</a:t>
          </a:r>
          <a:r>
            <a:rPr lang="en-GB" sz="1400" kern="1200" dirty="0" smtClean="0"/>
            <a:t>D3.4.1</a:t>
          </a:r>
          <a:r>
            <a:rPr lang="tr-TR" sz="1400" kern="1200" dirty="0" smtClean="0"/>
            <a:t>, </a:t>
          </a:r>
          <a:r>
            <a:rPr lang="en-GB" sz="1400" kern="1200" dirty="0" smtClean="0"/>
            <a:t>D3.5.1</a:t>
          </a:r>
          <a:r>
            <a:rPr lang="tr-TR" sz="1400" kern="1200" dirty="0" smtClean="0"/>
            <a:t>, </a:t>
          </a:r>
          <a:r>
            <a:rPr lang="en-GB" sz="1400" kern="1200" dirty="0" smtClean="0"/>
            <a:t>D3.6.1</a:t>
          </a:r>
          <a:r>
            <a:rPr lang="tr-TR" sz="1400" kern="1200" dirty="0" smtClean="0"/>
            <a:t>)</a:t>
          </a:r>
        </a:p>
        <a:p>
          <a:pPr lvl="0" algn="ctr" defTabSz="622300">
            <a:lnSpc>
              <a:spcPct val="90000"/>
            </a:lnSpc>
            <a:spcBef>
              <a:spcPct val="0"/>
            </a:spcBef>
            <a:spcAft>
              <a:spcPct val="35000"/>
            </a:spcAft>
          </a:pPr>
          <a:r>
            <a:rPr lang="tr-TR" sz="1400" kern="1200" dirty="0" smtClean="0"/>
            <a:t>[M10]</a:t>
          </a:r>
          <a:endParaRPr lang="en-US" sz="1400" kern="1200" dirty="0"/>
        </a:p>
      </dsp:txBody>
      <dsp:txXfrm>
        <a:off x="322756" y="2141914"/>
        <a:ext cx="2030611" cy="1188778"/>
      </dsp:txXfrm>
    </dsp:sp>
    <dsp:sp modelId="{D05E2C8D-D5C6-4AFB-AB31-B31C574253F8}">
      <dsp:nvSpPr>
        <dsp:cNvPr id="0" name=""/>
        <dsp:cNvSpPr/>
      </dsp:nvSpPr>
      <dsp:spPr>
        <a:xfrm rot="5400000">
          <a:off x="1114976" y="3514999"/>
          <a:ext cx="446171" cy="52193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181481" y="3552882"/>
        <a:ext cx="313162" cy="312320"/>
      </dsp:txXfrm>
    </dsp:sp>
    <dsp:sp modelId="{A60CC5DF-B416-45EC-BC1E-EABA30ED571A}">
      <dsp:nvSpPr>
        <dsp:cNvPr id="0" name=""/>
        <dsp:cNvSpPr/>
      </dsp:nvSpPr>
      <dsp:spPr>
        <a:xfrm>
          <a:off x="285771" y="4209511"/>
          <a:ext cx="2104581" cy="12627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WP2: Semantic Parser</a:t>
          </a:r>
        </a:p>
        <a:p>
          <a:pPr lvl="0" algn="ctr" defTabSz="622300">
            <a:lnSpc>
              <a:spcPct val="90000"/>
            </a:lnSpc>
            <a:spcBef>
              <a:spcPct val="0"/>
            </a:spcBef>
            <a:spcAft>
              <a:spcPct val="35000"/>
            </a:spcAft>
          </a:pPr>
          <a:r>
            <a:rPr lang="tr-TR" sz="1400" kern="1200" dirty="0" smtClean="0"/>
            <a:t>(D2.</a:t>
          </a:r>
          <a:r>
            <a:rPr lang="en-US" sz="1400" kern="1200" dirty="0" smtClean="0"/>
            <a:t>1</a:t>
          </a:r>
          <a:r>
            <a:rPr lang="tr-TR" sz="1400" kern="1200" dirty="0" smtClean="0"/>
            <a:t>.1, D2.1.2, </a:t>
          </a:r>
          <a:r>
            <a:rPr lang="en-GB" sz="1400" kern="1200" dirty="0" smtClean="0"/>
            <a:t>D</a:t>
          </a:r>
          <a:r>
            <a:rPr lang="tr-TR" sz="1400" kern="1200" dirty="0" smtClean="0"/>
            <a:t>2.</a:t>
          </a:r>
          <a:r>
            <a:rPr lang="en-US" sz="1400" kern="1200" smtClean="0"/>
            <a:t>3</a:t>
          </a:r>
          <a:r>
            <a:rPr lang="tr-TR" sz="1400" kern="1200" smtClean="0"/>
            <a:t>.1</a:t>
          </a:r>
          <a:r>
            <a:rPr lang="tr-TR" sz="1400" kern="1200" dirty="0" smtClean="0"/>
            <a:t>)</a:t>
          </a:r>
        </a:p>
        <a:p>
          <a:pPr lvl="0" algn="ctr" defTabSz="622300">
            <a:lnSpc>
              <a:spcPct val="90000"/>
            </a:lnSpc>
            <a:spcBef>
              <a:spcPct val="0"/>
            </a:spcBef>
            <a:spcAft>
              <a:spcPct val="35000"/>
            </a:spcAft>
          </a:pPr>
          <a:r>
            <a:rPr lang="tr-TR" sz="1400" kern="1200" dirty="0" smtClean="0"/>
            <a:t> [M11]</a:t>
          </a:r>
          <a:endParaRPr lang="en-US" sz="1400" kern="1200" dirty="0"/>
        </a:p>
      </dsp:txBody>
      <dsp:txXfrm>
        <a:off x="322756" y="4246496"/>
        <a:ext cx="2030611" cy="1188778"/>
      </dsp:txXfrm>
    </dsp:sp>
    <dsp:sp modelId="{87F3570C-6F2B-4485-A760-B3862AE32B78}">
      <dsp:nvSpPr>
        <dsp:cNvPr id="0" name=""/>
        <dsp:cNvSpPr/>
      </dsp:nvSpPr>
      <dsp:spPr>
        <a:xfrm>
          <a:off x="2575555" y="4579917"/>
          <a:ext cx="446171" cy="52193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575555" y="4684304"/>
        <a:ext cx="312320" cy="313162"/>
      </dsp:txXfrm>
    </dsp:sp>
    <dsp:sp modelId="{33B4AAA1-FCFA-4E57-8C79-31830CC1CCAD}">
      <dsp:nvSpPr>
        <dsp:cNvPr id="0" name=""/>
        <dsp:cNvSpPr/>
      </dsp:nvSpPr>
      <dsp:spPr>
        <a:xfrm>
          <a:off x="3232185" y="4209511"/>
          <a:ext cx="2104581" cy="1262748"/>
        </a:xfrm>
        <a:prstGeom prst="roundRect">
          <a:avLst>
            <a:gd name="adj" fmla="val 10000"/>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User Interfaces &amp; Model &amp; Text Connectors</a:t>
          </a:r>
        </a:p>
        <a:p>
          <a:pPr lvl="0" algn="ctr" defTabSz="622300">
            <a:lnSpc>
              <a:spcPct val="90000"/>
            </a:lnSpc>
            <a:spcBef>
              <a:spcPct val="0"/>
            </a:spcBef>
            <a:spcAft>
              <a:spcPct val="35000"/>
            </a:spcAft>
          </a:pPr>
          <a:r>
            <a:rPr lang="tr-TR" sz="1400" kern="1200" dirty="0" smtClean="0"/>
            <a:t>(</a:t>
          </a:r>
          <a:r>
            <a:rPr lang="en-GB" sz="1400" b="1" kern="1200" dirty="0" smtClean="0"/>
            <a:t>D6.3.1</a:t>
          </a:r>
          <a:r>
            <a:rPr lang="tr-TR" sz="1400" b="1" kern="1200" dirty="0" smtClean="0"/>
            <a:t>, </a:t>
          </a:r>
          <a:r>
            <a:rPr lang="en-GB" sz="1400" b="1" kern="1200" dirty="0" smtClean="0"/>
            <a:t>D6.4.2</a:t>
          </a:r>
          <a:r>
            <a:rPr lang="tr-TR" sz="1400" kern="1200" dirty="0" smtClean="0"/>
            <a:t>)</a:t>
          </a:r>
        </a:p>
        <a:p>
          <a:pPr lvl="0" algn="ctr" defTabSz="622300">
            <a:lnSpc>
              <a:spcPct val="90000"/>
            </a:lnSpc>
            <a:spcBef>
              <a:spcPct val="0"/>
            </a:spcBef>
            <a:spcAft>
              <a:spcPct val="35000"/>
            </a:spcAft>
          </a:pPr>
          <a:r>
            <a:rPr lang="tr-TR" sz="1400" kern="1200" dirty="0" smtClean="0"/>
            <a:t>[M12]</a:t>
          </a:r>
          <a:endParaRPr lang="en-US" sz="1400" kern="1200" dirty="0"/>
        </a:p>
      </dsp:txBody>
      <dsp:txXfrm>
        <a:off x="3269170" y="4246496"/>
        <a:ext cx="2030611" cy="1188778"/>
      </dsp:txXfrm>
    </dsp:sp>
    <dsp:sp modelId="{8FB0C097-FD45-45F8-AB09-26EBC9965DEB}">
      <dsp:nvSpPr>
        <dsp:cNvPr id="0" name=""/>
        <dsp:cNvSpPr/>
      </dsp:nvSpPr>
      <dsp:spPr>
        <a:xfrm>
          <a:off x="5521969" y="4579917"/>
          <a:ext cx="446171" cy="52193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521969" y="4684304"/>
        <a:ext cx="312320" cy="313162"/>
      </dsp:txXfrm>
    </dsp:sp>
    <dsp:sp modelId="{22C99D67-015E-45C5-B3AA-AFA0CD2186D4}">
      <dsp:nvSpPr>
        <dsp:cNvPr id="0" name=""/>
        <dsp:cNvSpPr/>
      </dsp:nvSpPr>
      <dsp:spPr>
        <a:xfrm>
          <a:off x="6178599" y="4209511"/>
          <a:ext cx="2104581" cy="1262748"/>
        </a:xfrm>
        <a:prstGeom prst="roundRect">
          <a:avLst>
            <a:gd name="adj" fmla="val 10000"/>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tr-TR" sz="1400" kern="1200" dirty="0" smtClean="0"/>
            <a:t>WP6: Major first </a:t>
          </a:r>
          <a:r>
            <a:rPr lang="en-GB" sz="1400" kern="1200" dirty="0" smtClean="0"/>
            <a:t>release</a:t>
          </a:r>
          <a:endParaRPr lang="tr-TR" sz="1400" kern="1200" dirty="0" smtClean="0"/>
        </a:p>
        <a:p>
          <a:pPr lvl="0" algn="ctr" defTabSz="622300">
            <a:lnSpc>
              <a:spcPct val="90000"/>
            </a:lnSpc>
            <a:spcBef>
              <a:spcPct val="0"/>
            </a:spcBef>
            <a:spcAft>
              <a:spcPct val="35000"/>
            </a:spcAft>
          </a:pPr>
          <a:r>
            <a:rPr lang="tr-TR" sz="1400" kern="1200" dirty="0" smtClean="0"/>
            <a:t>(D6.7.1)</a:t>
          </a:r>
        </a:p>
        <a:p>
          <a:pPr lvl="0" algn="ctr" defTabSz="622300">
            <a:lnSpc>
              <a:spcPct val="90000"/>
            </a:lnSpc>
            <a:spcBef>
              <a:spcPct val="0"/>
            </a:spcBef>
            <a:spcAft>
              <a:spcPct val="35000"/>
            </a:spcAft>
          </a:pPr>
          <a:r>
            <a:rPr lang="tr-TR" sz="1400" kern="1200" dirty="0" smtClean="0"/>
            <a:t>[M16]</a:t>
          </a:r>
        </a:p>
      </dsp:txBody>
      <dsp:txXfrm>
        <a:off x="6215584" y="4246496"/>
        <a:ext cx="2030611" cy="11887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C94F1-973F-4888-ADF9-EEA4B379830E}">
      <dsp:nvSpPr>
        <dsp:cNvPr id="0" name=""/>
        <dsp:cNvSpPr/>
      </dsp:nvSpPr>
      <dsp:spPr>
        <a:xfrm>
          <a:off x="0" y="4326391"/>
          <a:ext cx="8394898" cy="56783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4th International ModelWriter Workshop in Brussels, Belgium</a:t>
          </a:r>
          <a:r>
            <a:rPr lang="tr-TR" sz="1700" b="1" i="0" kern="1200" dirty="0" smtClean="0"/>
            <a:t> (</a:t>
          </a:r>
          <a:r>
            <a:rPr lang="en-US" sz="1700" b="1" i="0" kern="1200" dirty="0" smtClean="0"/>
            <a:t>Sep 23-24, 2015</a:t>
          </a:r>
          <a:r>
            <a:rPr lang="tr-TR" sz="1700" b="1" i="0" kern="1200" dirty="0" smtClean="0"/>
            <a:t>) [M12]</a:t>
          </a:r>
        </a:p>
      </dsp:txBody>
      <dsp:txXfrm>
        <a:off x="0" y="4326391"/>
        <a:ext cx="8394898" cy="567836"/>
      </dsp:txXfrm>
    </dsp:sp>
    <dsp:sp modelId="{2FDD52E4-C089-4FE0-B14C-A954C22DDD45}">
      <dsp:nvSpPr>
        <dsp:cNvPr id="0" name=""/>
        <dsp:cNvSpPr/>
      </dsp:nvSpPr>
      <dsp:spPr>
        <a:xfrm rot="10800000">
          <a:off x="0" y="3461576"/>
          <a:ext cx="8394898" cy="873332"/>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3rd International ModelWriter Workshop in Toulouse, France</a:t>
          </a:r>
          <a:r>
            <a:rPr lang="tr-TR" sz="1700" b="1" i="0" kern="1200" dirty="0" smtClean="0"/>
            <a:t> (</a:t>
          </a:r>
          <a:r>
            <a:rPr lang="en-US" sz="1700" b="1" i="0" kern="1200" dirty="0" smtClean="0"/>
            <a:t>Jun 22-23, 2015</a:t>
          </a:r>
          <a:r>
            <a:rPr lang="tr-TR" sz="1700" b="1" i="0" kern="1200" dirty="0" smtClean="0"/>
            <a:t>) [M10]</a:t>
          </a:r>
          <a:endParaRPr lang="en-US" sz="1700" kern="1200" dirty="0"/>
        </a:p>
      </dsp:txBody>
      <dsp:txXfrm rot="10800000">
        <a:off x="0" y="3461576"/>
        <a:ext cx="8394898" cy="567465"/>
      </dsp:txXfrm>
    </dsp:sp>
    <dsp:sp modelId="{410AC209-7CBD-4F6F-BE35-9EF9EC5E9108}">
      <dsp:nvSpPr>
        <dsp:cNvPr id="0" name=""/>
        <dsp:cNvSpPr/>
      </dsp:nvSpPr>
      <dsp:spPr>
        <a:xfrm rot="10800000">
          <a:off x="0" y="2596761"/>
          <a:ext cx="8394898" cy="873332"/>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2nd International ModelWriter Workshop in Brussels, Belgium</a:t>
          </a:r>
          <a:r>
            <a:rPr lang="tr-TR" sz="1700" b="1" i="0" kern="1200" dirty="0" smtClean="0"/>
            <a:t> (</a:t>
          </a:r>
          <a:r>
            <a:rPr lang="en-US" sz="1700" b="1" i="0" kern="1200" dirty="0" smtClean="0"/>
            <a:t>Apr 30, 2015</a:t>
          </a:r>
          <a:r>
            <a:rPr lang="tr-TR" sz="1700" b="1" i="0" kern="1200" dirty="0" smtClean="0"/>
            <a:t>) [M7]</a:t>
          </a:r>
          <a:endParaRPr lang="en-US" sz="1700" kern="1200" dirty="0"/>
        </a:p>
      </dsp:txBody>
      <dsp:txXfrm rot="10800000">
        <a:off x="0" y="2596761"/>
        <a:ext cx="8394898" cy="567465"/>
      </dsp:txXfrm>
    </dsp:sp>
    <dsp:sp modelId="{B466B50B-12AF-4501-8D71-563493DDE4D3}">
      <dsp:nvSpPr>
        <dsp:cNvPr id="0" name=""/>
        <dsp:cNvSpPr/>
      </dsp:nvSpPr>
      <dsp:spPr>
        <a:xfrm rot="10800000">
          <a:off x="0" y="1737919"/>
          <a:ext cx="8394898" cy="873332"/>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a:t>
          </a:r>
          <a:r>
            <a:rPr lang="tr-TR" sz="1700" b="1" i="0" kern="1200" dirty="0" smtClean="0"/>
            <a:t>Eureka </a:t>
          </a:r>
          <a:r>
            <a:rPr lang="en-US" sz="1700" b="1" i="0" kern="1200" dirty="0" smtClean="0"/>
            <a:t>Project Exhibition in Berlin, Germany</a:t>
          </a:r>
          <a:r>
            <a:rPr lang="tr-TR" sz="1700" b="1" i="0" kern="1200" dirty="0" smtClean="0"/>
            <a:t>  (</a:t>
          </a:r>
          <a:r>
            <a:rPr lang="en-US" sz="1700" b="1" i="0" kern="1200" dirty="0" smtClean="0"/>
            <a:t>Mar 10-11,</a:t>
          </a:r>
          <a:r>
            <a:rPr lang="tr-TR" sz="1700" b="1" i="0" kern="1200" dirty="0" smtClean="0"/>
            <a:t> </a:t>
          </a:r>
          <a:r>
            <a:rPr lang="en-US" sz="1700" b="1" i="0" kern="1200" dirty="0" smtClean="0"/>
            <a:t>2015</a:t>
          </a:r>
          <a:r>
            <a:rPr lang="tr-TR" sz="1700" b="1" i="0" kern="1200" dirty="0" smtClean="0"/>
            <a:t>) [M6]</a:t>
          </a:r>
          <a:endParaRPr lang="en-US" sz="1700" kern="1200" dirty="0"/>
        </a:p>
      </dsp:txBody>
      <dsp:txXfrm rot="10800000">
        <a:off x="0" y="1737919"/>
        <a:ext cx="8394898" cy="567465"/>
      </dsp:txXfrm>
    </dsp:sp>
    <dsp:sp modelId="{47701EA2-747C-4CD7-BDBB-C0FADD9487F9}">
      <dsp:nvSpPr>
        <dsp:cNvPr id="0" name=""/>
        <dsp:cNvSpPr/>
      </dsp:nvSpPr>
      <dsp:spPr>
        <a:xfrm rot="10800000">
          <a:off x="0" y="867131"/>
          <a:ext cx="8394898" cy="873332"/>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b="1" i="0" kern="1200" dirty="0" smtClean="0"/>
            <a:t>The 1st International ModelWriter Workshop in Izmir, Turkey</a:t>
          </a:r>
          <a:r>
            <a:rPr lang="tr-TR" sz="1700" b="1" i="0" kern="1200" dirty="0" smtClean="0"/>
            <a:t> (</a:t>
          </a:r>
          <a:r>
            <a:rPr lang="en-US" sz="1700" b="1" i="0" kern="1200" dirty="0" smtClean="0"/>
            <a:t>Jan 15-17, 2015</a:t>
          </a:r>
          <a:r>
            <a:rPr lang="tr-TR" sz="1700" b="1" i="0" kern="1200" dirty="0" smtClean="0"/>
            <a:t>) [M4]</a:t>
          </a:r>
          <a:endParaRPr lang="en-US" sz="1700" kern="1200" dirty="0"/>
        </a:p>
      </dsp:txBody>
      <dsp:txXfrm rot="10800000">
        <a:off x="0" y="867131"/>
        <a:ext cx="8394898" cy="567465"/>
      </dsp:txXfrm>
    </dsp:sp>
    <dsp:sp modelId="{6FAF5F6F-7399-425A-BD3E-0A9B5B972C44}">
      <dsp:nvSpPr>
        <dsp:cNvPr id="0" name=""/>
        <dsp:cNvSpPr/>
      </dsp:nvSpPr>
      <dsp:spPr>
        <a:xfrm rot="10800000">
          <a:off x="0" y="2316"/>
          <a:ext cx="8394898" cy="873332"/>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tr-TR" sz="1700" b="1" i="0" kern="1200" dirty="0" smtClean="0"/>
            <a:t>Project</a:t>
          </a:r>
          <a:r>
            <a:rPr lang="tr-TR" sz="1700" kern="1200" dirty="0" smtClean="0"/>
            <a:t> </a:t>
          </a:r>
          <a:r>
            <a:rPr lang="tr-TR" sz="1700" b="1" i="0" kern="1200" dirty="0" smtClean="0"/>
            <a:t>Kick-off  in Istanbul, Turkey (Nov 08, 2014) [M1]</a:t>
          </a:r>
          <a:endParaRPr lang="en-US" sz="1700" b="1" i="0" kern="1200" dirty="0"/>
        </a:p>
      </dsp:txBody>
      <dsp:txXfrm rot="10800000">
        <a:off x="0" y="2316"/>
        <a:ext cx="8394898" cy="5674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58170-731F-45E5-BB1E-AEB7C2FA9AC8}">
      <dsp:nvSpPr>
        <dsp:cNvPr id="0" name=""/>
        <dsp:cNvSpPr/>
      </dsp:nvSpPr>
      <dsp:spPr>
        <a:xfrm>
          <a:off x="0" y="1734535"/>
          <a:ext cx="8394898" cy="569313"/>
        </a:xfrm>
        <a:prstGeom prst="rect">
          <a:avLst/>
        </a:prstGeom>
        <a:solidFill>
          <a:schemeClr val="accent5">
            <a:hueOff val="0"/>
            <a:satOff val="0"/>
            <a:lumOff val="0"/>
            <a:alphaOff val="0"/>
          </a:schemeClr>
        </a:solidFill>
        <a:ln w="25400" cap="flat" cmpd="sng" algn="ctr">
          <a:solidFill>
            <a:scrgbClr r="0" g="0" b="0"/>
          </a:solidFill>
          <a:prstDash val="dash"/>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a:t>
          </a:r>
          <a:r>
            <a:rPr lang="tr-TR" sz="1600" b="1" i="0" kern="1200" dirty="0" smtClean="0"/>
            <a:t>6th</a:t>
          </a:r>
          <a:r>
            <a:rPr lang="en-US" sz="1600" b="1" i="0" kern="1200" dirty="0" smtClean="0"/>
            <a:t> International ModelWriter Workshop in </a:t>
          </a:r>
          <a:r>
            <a:rPr lang="tr-TR" sz="1600" b="1" i="0" kern="1200" dirty="0" smtClean="0"/>
            <a:t>Paris</a:t>
          </a:r>
          <a:r>
            <a:rPr lang="en-US" sz="1600" b="1" i="0" kern="1200" dirty="0" smtClean="0"/>
            <a:t>,</a:t>
          </a:r>
          <a:r>
            <a:rPr lang="tr-TR" sz="1600" b="1" i="0" kern="1200" dirty="0" smtClean="0"/>
            <a:t> France (Feb</a:t>
          </a:r>
          <a:r>
            <a:rPr lang="en-US" sz="1600" b="1" i="0" kern="1200" dirty="0" smtClean="0"/>
            <a:t> </a:t>
          </a:r>
          <a:r>
            <a:rPr lang="tr-TR" sz="1600" b="1" i="0" kern="1200" dirty="0" smtClean="0"/>
            <a:t>15-16</a:t>
          </a:r>
          <a:r>
            <a:rPr lang="en-US" sz="1600" b="1" i="0" kern="1200" dirty="0" smtClean="0"/>
            <a:t>, 201</a:t>
          </a:r>
          <a:r>
            <a:rPr lang="tr-TR" sz="1600" b="1" i="0" kern="1200" dirty="0" smtClean="0"/>
            <a:t>6) [M17]</a:t>
          </a:r>
        </a:p>
      </dsp:txBody>
      <dsp:txXfrm>
        <a:off x="0" y="1734535"/>
        <a:ext cx="8394898" cy="569313"/>
      </dsp:txXfrm>
    </dsp:sp>
    <dsp:sp modelId="{0532ECD2-1896-48FB-A9B4-7B22262BF3AA}">
      <dsp:nvSpPr>
        <dsp:cNvPr id="0" name=""/>
        <dsp:cNvSpPr/>
      </dsp:nvSpPr>
      <dsp:spPr>
        <a:xfrm rot="10800000">
          <a:off x="0" y="867471"/>
          <a:ext cx="8394898" cy="875603"/>
        </a:xfrm>
        <a:prstGeom prst="upArrowCallou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i="0" kern="1200" dirty="0" smtClean="0"/>
            <a:t>The 5th International ModelWriter Workshop in Ludwigsburg, Germany</a:t>
          </a:r>
          <a:r>
            <a:rPr lang="tr-TR" sz="1600" b="1" i="0" kern="1200" dirty="0" smtClean="0"/>
            <a:t> (</a:t>
          </a:r>
          <a:r>
            <a:rPr lang="en-US" sz="1600" b="1" i="0" kern="1200" dirty="0" smtClean="0"/>
            <a:t>Nov 2</a:t>
          </a:r>
          <a:r>
            <a:rPr lang="tr-TR" sz="1600" b="1" i="0" kern="1200" dirty="0" smtClean="0"/>
            <a:t>-5</a:t>
          </a:r>
          <a:r>
            <a:rPr lang="en-US" sz="1600" b="1" i="0" kern="1200" dirty="0" smtClean="0"/>
            <a:t>, 2015</a:t>
          </a:r>
          <a:r>
            <a:rPr lang="tr-TR" sz="1600" b="1" i="0" kern="1200" dirty="0" smtClean="0"/>
            <a:t>) [M14]</a:t>
          </a:r>
        </a:p>
      </dsp:txBody>
      <dsp:txXfrm rot="10800000">
        <a:off x="0" y="867471"/>
        <a:ext cx="8394898" cy="568941"/>
      </dsp:txXfrm>
    </dsp:sp>
    <dsp:sp modelId="{1B89EFA6-8313-4D15-BE80-A246A490EC8B}">
      <dsp:nvSpPr>
        <dsp:cNvPr id="0" name=""/>
        <dsp:cNvSpPr/>
      </dsp:nvSpPr>
      <dsp:spPr>
        <a:xfrm rot="10800000">
          <a:off x="0" y="407"/>
          <a:ext cx="8394898" cy="875603"/>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tr-TR" sz="1600" b="1" i="0" kern="1200" dirty="0" smtClean="0"/>
            <a:t>ITEA3 Assume-Project Kick-off in Berlin, Germany (Oct 1-2 2015) [M13]</a:t>
          </a:r>
        </a:p>
      </dsp:txBody>
      <dsp:txXfrm rot="10800000">
        <a:off x="0" y="407"/>
        <a:ext cx="8394898" cy="5689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81D3-E060-4464-B1E8-342DB7932EB7}">
      <dsp:nvSpPr>
        <dsp:cNvPr id="0" name=""/>
        <dsp:cNvSpPr/>
      </dsp:nvSpPr>
      <dsp:spPr>
        <a:xfrm>
          <a:off x="3143329" y="1788693"/>
          <a:ext cx="2273506" cy="1966675"/>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tr-TR" sz="1800" kern="1200" dirty="0" smtClean="0"/>
            <a:t>Project Communication</a:t>
          </a:r>
          <a:endParaRPr lang="en-US" sz="1800" kern="1200" dirty="0"/>
        </a:p>
      </dsp:txBody>
      <dsp:txXfrm>
        <a:off x="3520081" y="2114599"/>
        <a:ext cx="1520002" cy="1314863"/>
      </dsp:txXfrm>
    </dsp:sp>
    <dsp:sp modelId="{961CF4AF-1C44-46AF-AD13-FD76F65028E6}">
      <dsp:nvSpPr>
        <dsp:cNvPr id="0" name=""/>
        <dsp:cNvSpPr/>
      </dsp:nvSpPr>
      <dsp:spPr>
        <a:xfrm>
          <a:off x="4566981" y="847771"/>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F2F94-A07C-4C0A-ADFA-2ACCF0A262CD}">
      <dsp:nvSpPr>
        <dsp:cNvPr id="0" name=""/>
        <dsp:cNvSpPr/>
      </dsp:nvSpPr>
      <dsp:spPr>
        <a:xfrm>
          <a:off x="3352752" y="0"/>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Mailing lists</a:t>
          </a:r>
          <a:endParaRPr lang="en-US" sz="1400" kern="1200" dirty="0"/>
        </a:p>
        <a:p>
          <a:pPr marL="114300" lvl="1" indent="-114300" algn="ctr" defTabSz="533400" rtl="0">
            <a:lnSpc>
              <a:spcPct val="90000"/>
            </a:lnSpc>
            <a:spcBef>
              <a:spcPct val="0"/>
            </a:spcBef>
            <a:spcAft>
              <a:spcPct val="15000"/>
            </a:spcAft>
            <a:buChar char="••"/>
          </a:pPr>
          <a:r>
            <a:rPr lang="en-GB" sz="1200" kern="1200" baseline="0" dirty="0" smtClean="0"/>
            <a:t>@modelwriter.eu </a:t>
          </a:r>
          <a:endParaRPr lang="en-US" sz="1200" kern="1200" dirty="0"/>
        </a:p>
      </dsp:txBody>
      <dsp:txXfrm>
        <a:off x="3661511" y="267113"/>
        <a:ext cx="1245604" cy="1077593"/>
      </dsp:txXfrm>
    </dsp:sp>
    <dsp:sp modelId="{88D2A083-9DA4-4593-9CA4-29F3DB4725B0}">
      <dsp:nvSpPr>
        <dsp:cNvPr id="0" name=""/>
        <dsp:cNvSpPr/>
      </dsp:nvSpPr>
      <dsp:spPr>
        <a:xfrm>
          <a:off x="5568085" y="22294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A851E-4B46-4723-BDD6-4A80573FDE8F}">
      <dsp:nvSpPr>
        <dsp:cNvPr id="0" name=""/>
        <dsp:cNvSpPr/>
      </dsp:nvSpPr>
      <dsp:spPr>
        <a:xfrm>
          <a:off x="5061451" y="991377"/>
          <a:ext cx="1863122" cy="161181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Source Code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GitHub.com/</a:t>
          </a:r>
          <a:r>
            <a:rPr lang="tr-TR" sz="1400" kern="1200" baseline="0" dirty="0" smtClean="0"/>
            <a:t> </a:t>
          </a:r>
          <a:r>
            <a:rPr lang="en-GB" sz="1400" kern="1200" baseline="0" dirty="0" err="1" smtClean="0"/>
            <a:t>modelwriter</a:t>
          </a:r>
          <a:endParaRPr lang="en-US" sz="1400" kern="1200" dirty="0"/>
        </a:p>
      </dsp:txBody>
      <dsp:txXfrm>
        <a:off x="5370210" y="1258490"/>
        <a:ext cx="1245604" cy="1077593"/>
      </dsp:txXfrm>
    </dsp:sp>
    <dsp:sp modelId="{E6DBB522-5AB5-4CC1-9D9E-295EDF1AB73A}">
      <dsp:nvSpPr>
        <dsp:cNvPr id="0" name=""/>
        <dsp:cNvSpPr/>
      </dsp:nvSpPr>
      <dsp:spPr>
        <a:xfrm>
          <a:off x="4872653" y="3789190"/>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D8197-F393-440C-B767-F390A1C0F630}">
      <dsp:nvSpPr>
        <dsp:cNvPr id="0" name=""/>
        <dsp:cNvSpPr/>
      </dsp:nvSpPr>
      <dsp:spPr>
        <a:xfrm>
          <a:off x="5061451" y="2940309"/>
          <a:ext cx="1863122" cy="161181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baseline="0" dirty="0" smtClean="0"/>
            <a:t>Document</a:t>
          </a:r>
          <a:r>
            <a:rPr lang="en-GB" sz="1400" kern="1200" baseline="0" dirty="0" smtClean="0"/>
            <a:t> </a:t>
          </a:r>
          <a:r>
            <a:rPr lang="en-GB" sz="1400" kern="1200" baseline="0" dirty="0" smtClean="0"/>
            <a:t>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Google </a:t>
          </a:r>
          <a:r>
            <a:rPr lang="tr-TR" sz="1400" kern="1200" baseline="0" dirty="0" smtClean="0"/>
            <a:t>Docs </a:t>
          </a:r>
          <a:r>
            <a:rPr lang="en-GB" sz="1400" kern="1200" baseline="0" dirty="0" smtClean="0"/>
            <a:t>and GitHub</a:t>
          </a:r>
          <a:endParaRPr lang="en-US" sz="1400" kern="1200" dirty="0"/>
        </a:p>
      </dsp:txBody>
      <dsp:txXfrm>
        <a:off x="5370210" y="3207422"/>
        <a:ext cx="1245604" cy="1077593"/>
      </dsp:txXfrm>
    </dsp:sp>
    <dsp:sp modelId="{761829EA-DE93-48CD-8DA1-75660914AADC}">
      <dsp:nvSpPr>
        <dsp:cNvPr id="0" name=""/>
        <dsp:cNvSpPr/>
      </dsp:nvSpPr>
      <dsp:spPr>
        <a:xfrm>
          <a:off x="3147559" y="3951093"/>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E2EE2-8A26-4444-A05E-9A3AB3DFE76B}">
      <dsp:nvSpPr>
        <dsp:cNvPr id="0" name=""/>
        <dsp:cNvSpPr/>
      </dsp:nvSpPr>
      <dsp:spPr>
        <a:xfrm>
          <a:off x="3352752" y="3932796"/>
          <a:ext cx="1863122" cy="161181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Scrum Management</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Waffle and GitHub</a:t>
          </a:r>
          <a:endParaRPr lang="en-US" sz="1400" kern="1200" dirty="0"/>
        </a:p>
      </dsp:txBody>
      <dsp:txXfrm>
        <a:off x="3661511" y="4199909"/>
        <a:ext cx="1245604" cy="1077593"/>
      </dsp:txXfrm>
    </dsp:sp>
    <dsp:sp modelId="{AB3CD577-2A57-49B2-A3CE-34E06AF11852}">
      <dsp:nvSpPr>
        <dsp:cNvPr id="0" name=""/>
        <dsp:cNvSpPr/>
      </dsp:nvSpPr>
      <dsp:spPr>
        <a:xfrm>
          <a:off x="2130061" y="2569929"/>
          <a:ext cx="857787" cy="739097"/>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63715-291E-4C90-B3F8-9F12078A4E61}">
      <dsp:nvSpPr>
        <dsp:cNvPr id="0" name=""/>
        <dsp:cNvSpPr/>
      </dsp:nvSpPr>
      <dsp:spPr>
        <a:xfrm>
          <a:off x="1636119" y="2941418"/>
          <a:ext cx="1863122" cy="161181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GB" sz="1400" kern="1200" baseline="0" dirty="0" smtClean="0"/>
            <a:t>Issue </a:t>
          </a:r>
          <a:r>
            <a:rPr lang="tr-TR" sz="1400" kern="1200" baseline="0" dirty="0" smtClean="0"/>
            <a:t>Management </a:t>
          </a:r>
          <a:r>
            <a:rPr lang="en-GB" sz="1400" kern="1200" baseline="0" dirty="0" smtClean="0"/>
            <a:t>and Bug Tracking:</a:t>
          </a:r>
          <a:endParaRPr lang="en-US" sz="1400" kern="1200" dirty="0"/>
        </a:p>
        <a:p>
          <a:pPr marL="114300" lvl="1" indent="-114300" algn="ctr" defTabSz="622300" rtl="0">
            <a:lnSpc>
              <a:spcPct val="90000"/>
            </a:lnSpc>
            <a:spcBef>
              <a:spcPct val="0"/>
            </a:spcBef>
            <a:spcAft>
              <a:spcPct val="15000"/>
            </a:spcAft>
            <a:buChar char="••"/>
          </a:pPr>
          <a:r>
            <a:rPr lang="en-GB" sz="1400" kern="1200" baseline="0" dirty="0" smtClean="0"/>
            <a:t>GitHub</a:t>
          </a:r>
          <a:endParaRPr lang="en-US" sz="1400" kern="1200" dirty="0"/>
        </a:p>
      </dsp:txBody>
      <dsp:txXfrm>
        <a:off x="1944878" y="3208531"/>
        <a:ext cx="1245604" cy="1077593"/>
      </dsp:txXfrm>
    </dsp:sp>
    <dsp:sp modelId="{9A6E1169-DEAC-47F8-971C-FFD3DE582833}">
      <dsp:nvSpPr>
        <dsp:cNvPr id="0" name=""/>
        <dsp:cNvSpPr/>
      </dsp:nvSpPr>
      <dsp:spPr>
        <a:xfrm>
          <a:off x="1636119" y="989159"/>
          <a:ext cx="1863122" cy="161181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tr-TR" sz="1400" kern="1200" dirty="0" smtClean="0"/>
            <a:t>Social Media</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Twitter</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Linkedin</a:t>
          </a:r>
          <a:endParaRPr lang="en-US" sz="1400" kern="1200" dirty="0"/>
        </a:p>
        <a:p>
          <a:pPr marL="114300" lvl="1" indent="-114300" algn="ctr" defTabSz="622300" rtl="0">
            <a:lnSpc>
              <a:spcPct val="90000"/>
            </a:lnSpc>
            <a:spcBef>
              <a:spcPct val="0"/>
            </a:spcBef>
            <a:spcAft>
              <a:spcPct val="15000"/>
            </a:spcAft>
            <a:buChar char="••"/>
          </a:pPr>
          <a:r>
            <a:rPr lang="tr-TR" sz="1400" kern="1200" dirty="0" smtClean="0"/>
            <a:t>Website</a:t>
          </a:r>
          <a:endParaRPr lang="en-US" sz="1400" kern="1200" dirty="0"/>
        </a:p>
      </dsp:txBody>
      <dsp:txXfrm>
        <a:off x="1944878" y="1256272"/>
        <a:ext cx="1245604" cy="10775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CE319-C3DC-40B7-BEA3-EE4970EF46D4}">
      <dsp:nvSpPr>
        <dsp:cNvPr id="0" name=""/>
        <dsp:cNvSpPr/>
      </dsp:nvSpPr>
      <dsp:spPr>
        <a:xfrm>
          <a:off x="0" y="4453143"/>
          <a:ext cx="8352472" cy="5844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Action specific meetings: e.g. Airbus-UNIT action</a:t>
          </a:r>
          <a:r>
            <a:rPr lang="tr-TR" sz="2000" kern="1200" baseline="0" dirty="0" smtClean="0"/>
            <a:t>, UNIT-Havelsan …</a:t>
          </a:r>
          <a:endParaRPr lang="en-US" sz="2000" kern="1200" dirty="0"/>
        </a:p>
      </dsp:txBody>
      <dsp:txXfrm>
        <a:off x="0" y="4453143"/>
        <a:ext cx="8352472" cy="584472"/>
      </dsp:txXfrm>
    </dsp:sp>
    <dsp:sp modelId="{09C739C8-89D8-4F8C-AF35-420E9433D500}">
      <dsp:nvSpPr>
        <dsp:cNvPr id="0" name=""/>
        <dsp:cNvSpPr/>
      </dsp:nvSpPr>
      <dsp:spPr>
        <a:xfrm rot="10800000">
          <a:off x="0" y="3562991"/>
          <a:ext cx="8352472" cy="898918"/>
        </a:xfrm>
        <a:prstGeom prst="upArrowCallou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dirty="0" smtClean="0"/>
            <a:t>Weekly collaboration meeting: e.g. </a:t>
          </a:r>
          <a:r>
            <a:rPr lang="en-US" sz="2000" kern="1200" baseline="0" dirty="0" smtClean="0"/>
            <a:t>UNIT-K</a:t>
          </a:r>
          <a:r>
            <a:rPr lang="tr-TR" sz="2000" kern="1200" baseline="0" dirty="0" smtClean="0"/>
            <a:t>oçSistem</a:t>
          </a:r>
          <a:endParaRPr lang="en-US" sz="2000" kern="1200" dirty="0"/>
        </a:p>
      </dsp:txBody>
      <dsp:txXfrm rot="10800000">
        <a:off x="0" y="3562991"/>
        <a:ext cx="8352472" cy="584090"/>
      </dsp:txXfrm>
    </dsp:sp>
    <dsp:sp modelId="{EAF511E6-C7E9-4EBB-BA40-21AD3D03CEFF}">
      <dsp:nvSpPr>
        <dsp:cNvPr id="0" name=""/>
        <dsp:cNvSpPr/>
      </dsp:nvSpPr>
      <dsp:spPr>
        <a:xfrm rot="10800000">
          <a:off x="0" y="2672839"/>
          <a:ext cx="8352472" cy="898918"/>
        </a:xfrm>
        <a:prstGeom prst="upArrowCallou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Monthly International Telco meetings</a:t>
          </a:r>
          <a:endParaRPr lang="en-US" sz="2000" kern="1200"/>
        </a:p>
      </dsp:txBody>
      <dsp:txXfrm rot="10800000">
        <a:off x="0" y="2672839"/>
        <a:ext cx="8352472" cy="584090"/>
      </dsp:txXfrm>
    </dsp:sp>
    <dsp:sp modelId="{C75474DC-0E02-4111-B1B2-6B4228AB565F}">
      <dsp:nvSpPr>
        <dsp:cNvPr id="0" name=""/>
        <dsp:cNvSpPr/>
      </dsp:nvSpPr>
      <dsp:spPr>
        <a:xfrm rot="10800000">
          <a:off x="0" y="1782687"/>
          <a:ext cx="8352472" cy="898918"/>
        </a:xfrm>
        <a:prstGeom prst="upArrowCallou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International workshops: face to face meetings (in each 3 months)</a:t>
          </a:r>
          <a:endParaRPr lang="en-US" sz="2000" kern="1200"/>
        </a:p>
      </dsp:txBody>
      <dsp:txXfrm rot="10800000">
        <a:off x="0" y="1782687"/>
        <a:ext cx="8352472" cy="584090"/>
      </dsp:txXfrm>
    </dsp:sp>
    <dsp:sp modelId="{EB210AC8-DC42-40DF-B5B0-C818E099536B}">
      <dsp:nvSpPr>
        <dsp:cNvPr id="0" name=""/>
        <dsp:cNvSpPr/>
      </dsp:nvSpPr>
      <dsp:spPr>
        <a:xfrm rot="10800000">
          <a:off x="0" y="892535"/>
          <a:ext cx="8352472" cy="898918"/>
        </a:xfrm>
        <a:prstGeom prst="upArrowCallou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National review meetings (e.g. in every 6 month in Turkey)</a:t>
          </a:r>
          <a:endParaRPr lang="en-US" sz="2000" kern="1200"/>
        </a:p>
      </dsp:txBody>
      <dsp:txXfrm rot="10800000">
        <a:off x="0" y="892535"/>
        <a:ext cx="8352472" cy="584090"/>
      </dsp:txXfrm>
    </dsp:sp>
    <dsp:sp modelId="{2492A624-259B-4E33-BFC0-167B9DB36AF2}">
      <dsp:nvSpPr>
        <dsp:cNvPr id="0" name=""/>
        <dsp:cNvSpPr/>
      </dsp:nvSpPr>
      <dsp:spPr>
        <a:xfrm rot="10800000">
          <a:off x="0" y="2384"/>
          <a:ext cx="8352472" cy="898918"/>
        </a:xfrm>
        <a:prstGeom prst="upArrowCallou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US" sz="2000" kern="1200" baseline="0" smtClean="0"/>
            <a:t>Yearly ITEA review meetings</a:t>
          </a:r>
          <a:endParaRPr lang="en-US" sz="2000" kern="1200"/>
        </a:p>
      </dsp:txBody>
      <dsp:txXfrm rot="10800000">
        <a:off x="0" y="2384"/>
        <a:ext cx="8352472" cy="5840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5AF1-BB2A-4483-A9F8-C768DCAD3BA7}">
      <dsp:nvSpPr>
        <dsp:cNvPr id="0" name=""/>
        <dsp:cNvSpPr/>
      </dsp:nvSpPr>
      <dsp:spPr>
        <a:xfrm>
          <a:off x="549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Github</a:t>
          </a:r>
          <a:r>
            <a:rPr lang="en-US" sz="2000" kern="1200" dirty="0" smtClean="0"/>
            <a:t> repository</a:t>
          </a:r>
        </a:p>
        <a:p>
          <a:pPr marL="228600" lvl="1" indent="-228600" algn="l" defTabSz="889000">
            <a:lnSpc>
              <a:spcPct val="90000"/>
            </a:lnSpc>
            <a:spcBef>
              <a:spcPct val="0"/>
            </a:spcBef>
            <a:spcAft>
              <a:spcPct val="15000"/>
            </a:spcAft>
            <a:buChar char="••"/>
          </a:pPr>
          <a:r>
            <a:rPr lang="en-US" sz="2000" kern="1200" dirty="0" err="1" smtClean="0"/>
            <a:t>Checkstyle</a:t>
          </a:r>
          <a:r>
            <a:rPr lang="en-US" sz="2000" kern="1200" dirty="0" smtClean="0"/>
            <a:t> and code templates</a:t>
          </a:r>
        </a:p>
        <a:p>
          <a:pPr marL="228600" lvl="1" indent="-228600" algn="l" defTabSz="889000">
            <a:lnSpc>
              <a:spcPct val="90000"/>
            </a:lnSpc>
            <a:spcBef>
              <a:spcPct val="0"/>
            </a:spcBef>
            <a:spcAft>
              <a:spcPct val="15000"/>
            </a:spcAft>
            <a:buChar char="••"/>
          </a:pPr>
          <a:r>
            <a:rPr lang="en-US" sz="2000" kern="1200" dirty="0" smtClean="0"/>
            <a:t>Target platforms</a:t>
          </a:r>
        </a:p>
      </dsp:txBody>
      <dsp:txXfrm>
        <a:off x="47046" y="910992"/>
        <a:ext cx="2292233" cy="1731584"/>
      </dsp:txXfrm>
    </dsp:sp>
    <dsp:sp modelId="{E62EFAD2-C594-4FDD-8F5F-442933CD6CEC}">
      <dsp:nvSpPr>
        <dsp:cNvPr id="0" name=""/>
        <dsp:cNvSpPr/>
      </dsp:nvSpPr>
      <dsp:spPr>
        <a:xfrm>
          <a:off x="5499" y="2642577"/>
          <a:ext cx="2375327" cy="76244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kern="1200" dirty="0" smtClean="0"/>
            <a:t>Source code</a:t>
          </a:r>
        </a:p>
      </dsp:txBody>
      <dsp:txXfrm>
        <a:off x="5499" y="2642577"/>
        <a:ext cx="1672765" cy="762446"/>
      </dsp:txXfrm>
    </dsp:sp>
    <dsp:sp modelId="{9C74AFED-0C60-429C-8935-12308433CDD6}">
      <dsp:nvSpPr>
        <dsp:cNvPr id="0" name=""/>
        <dsp:cNvSpPr/>
      </dsp:nvSpPr>
      <dsp:spPr>
        <a:xfrm>
          <a:off x="1745459" y="2763685"/>
          <a:ext cx="831364" cy="83136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8D5FD-7B6E-4958-952B-09470B04060A}">
      <dsp:nvSpPr>
        <dsp:cNvPr id="0" name=""/>
        <dsp:cNvSpPr/>
      </dsp:nvSpPr>
      <dsp:spPr>
        <a:xfrm>
          <a:off x="278278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tr-TR" sz="2000" kern="1200" dirty="0" smtClean="0"/>
            <a:t>A suitable tool will be selected (Jenkins)</a:t>
          </a:r>
          <a:endParaRPr lang="en-US" sz="2000" kern="1200" dirty="0" smtClean="0"/>
        </a:p>
        <a:p>
          <a:pPr marL="228600" lvl="1" indent="-228600" algn="l" defTabSz="889000">
            <a:lnSpc>
              <a:spcPct val="90000"/>
            </a:lnSpc>
            <a:spcBef>
              <a:spcPct val="0"/>
            </a:spcBef>
            <a:spcAft>
              <a:spcPct val="15000"/>
            </a:spcAft>
            <a:buChar char="••"/>
          </a:pPr>
          <a:r>
            <a:rPr lang="en-US" sz="2000" kern="1200" dirty="0" smtClean="0"/>
            <a:t>Ease the release process</a:t>
          </a:r>
        </a:p>
      </dsp:txBody>
      <dsp:txXfrm>
        <a:off x="2824336" y="910992"/>
        <a:ext cx="2292233" cy="1731584"/>
      </dsp:txXfrm>
    </dsp:sp>
    <dsp:sp modelId="{8FA09C17-411D-4911-BEF7-EBE58942F79F}">
      <dsp:nvSpPr>
        <dsp:cNvPr id="0" name=""/>
        <dsp:cNvSpPr/>
      </dsp:nvSpPr>
      <dsp:spPr>
        <a:xfrm>
          <a:off x="2782789" y="2642577"/>
          <a:ext cx="2375327" cy="762446"/>
        </a:xfrm>
        <a:prstGeom prst="rect">
          <a:avLst/>
        </a:prstGeom>
        <a:solidFill>
          <a:schemeClr val="accent5">
            <a:hueOff val="3073291"/>
            <a:satOff val="11311"/>
            <a:lumOff val="-3922"/>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Continuous </a:t>
          </a:r>
          <a:r>
            <a:rPr lang="tr-TR" sz="2400" kern="1200" dirty="0" smtClean="0"/>
            <a:t>I</a:t>
          </a:r>
          <a:r>
            <a:rPr lang="en-US" sz="2400" kern="1200" dirty="0" err="1" smtClean="0"/>
            <a:t>ntegration</a:t>
          </a:r>
          <a:endParaRPr lang="en-US" sz="2400" kern="1200" dirty="0" smtClean="0"/>
        </a:p>
      </dsp:txBody>
      <dsp:txXfrm>
        <a:off x="2782789" y="2642577"/>
        <a:ext cx="1672765" cy="762446"/>
      </dsp:txXfrm>
    </dsp:sp>
    <dsp:sp modelId="{ADF024AE-10E6-43DF-B594-0DC56A415BDB}">
      <dsp:nvSpPr>
        <dsp:cNvPr id="0" name=""/>
        <dsp:cNvSpPr/>
      </dsp:nvSpPr>
      <dsp:spPr>
        <a:xfrm>
          <a:off x="4522749" y="2763685"/>
          <a:ext cx="831364" cy="83136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D69723-9565-472C-A252-251A3C03147D}">
      <dsp:nvSpPr>
        <dsp:cNvPr id="0" name=""/>
        <dsp:cNvSpPr/>
      </dsp:nvSpPr>
      <dsp:spPr>
        <a:xfrm>
          <a:off x="5560079" y="869445"/>
          <a:ext cx="2375327" cy="177313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tr-TR" sz="2000" kern="1200" dirty="0" smtClean="0"/>
            <a:t>I</a:t>
          </a:r>
          <a:r>
            <a:rPr lang="en-US" sz="2000" kern="1200" dirty="0" err="1" smtClean="0"/>
            <a:t>ntegrate</a:t>
          </a:r>
          <a:r>
            <a:rPr lang="en-US" sz="2000" kern="1200" dirty="0" smtClean="0"/>
            <a:t> </a:t>
          </a:r>
          <a:r>
            <a:rPr lang="en-US" sz="2000" kern="1200" dirty="0" smtClean="0"/>
            <a:t>existing components</a:t>
          </a:r>
        </a:p>
        <a:p>
          <a:pPr marL="228600" lvl="1" indent="-228600" algn="l" defTabSz="889000">
            <a:lnSpc>
              <a:spcPct val="90000"/>
            </a:lnSpc>
            <a:spcBef>
              <a:spcPct val="0"/>
            </a:spcBef>
            <a:spcAft>
              <a:spcPct val="15000"/>
            </a:spcAft>
            <a:buChar char="••"/>
          </a:pPr>
          <a:r>
            <a:rPr lang="en-US" sz="2000" kern="1200" dirty="0" smtClean="0"/>
            <a:t>Provide an update site and an Eclipse product</a:t>
          </a:r>
        </a:p>
      </dsp:txBody>
      <dsp:txXfrm>
        <a:off x="5601626" y="910992"/>
        <a:ext cx="2292233" cy="1731584"/>
      </dsp:txXfrm>
    </dsp:sp>
    <dsp:sp modelId="{9F423942-BEDC-4505-958C-3160CB8C7203}">
      <dsp:nvSpPr>
        <dsp:cNvPr id="0" name=""/>
        <dsp:cNvSpPr/>
      </dsp:nvSpPr>
      <dsp:spPr>
        <a:xfrm>
          <a:off x="5560079" y="2642577"/>
          <a:ext cx="2375327" cy="762446"/>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lvl="0" algn="l" defTabSz="1066800">
            <a:lnSpc>
              <a:spcPct val="90000"/>
            </a:lnSpc>
            <a:spcBef>
              <a:spcPct val="0"/>
            </a:spcBef>
            <a:spcAft>
              <a:spcPct val="35000"/>
            </a:spcAft>
          </a:pPr>
          <a:r>
            <a:rPr lang="en-US" sz="2400" kern="1200" dirty="0" smtClean="0"/>
            <a:t>Next steps</a:t>
          </a:r>
        </a:p>
      </dsp:txBody>
      <dsp:txXfrm>
        <a:off x="5560079" y="2642577"/>
        <a:ext cx="1672765" cy="762446"/>
      </dsp:txXfrm>
    </dsp:sp>
    <dsp:sp modelId="{D9B8B0AC-814C-4D37-97CB-D10221380CB7}">
      <dsp:nvSpPr>
        <dsp:cNvPr id="0" name=""/>
        <dsp:cNvSpPr/>
      </dsp:nvSpPr>
      <dsp:spPr>
        <a:xfrm>
          <a:off x="7300039" y="2763685"/>
          <a:ext cx="831364" cy="83136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6000" r="-6000"/>
          </a:stretch>
        </a:blip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50EA0-94AA-4608-A246-F21A1272F39A}">
      <dsp:nvSpPr>
        <dsp:cNvPr id="0" name=""/>
        <dsp:cNvSpPr/>
      </dsp:nvSpPr>
      <dsp:spPr>
        <a:xfrm>
          <a:off x="0" y="62988"/>
          <a:ext cx="7920880" cy="64759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Unit testing</a:t>
          </a:r>
        </a:p>
      </dsp:txBody>
      <dsp:txXfrm>
        <a:off x="31613" y="94601"/>
        <a:ext cx="7857654" cy="584369"/>
      </dsp:txXfrm>
    </dsp:sp>
    <dsp:sp modelId="{A107A544-6B3D-485C-84FB-86DDB60BC650}">
      <dsp:nvSpPr>
        <dsp:cNvPr id="0" name=""/>
        <dsp:cNvSpPr/>
      </dsp:nvSpPr>
      <dsp:spPr>
        <a:xfrm>
          <a:off x="0" y="71058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JUnit</a:t>
          </a:r>
        </a:p>
        <a:p>
          <a:pPr marL="228600" lvl="1" indent="-228600" algn="l" defTabSz="933450">
            <a:lnSpc>
              <a:spcPct val="90000"/>
            </a:lnSpc>
            <a:spcBef>
              <a:spcPct val="0"/>
            </a:spcBef>
            <a:spcAft>
              <a:spcPct val="20000"/>
            </a:spcAft>
            <a:buChar char="••"/>
          </a:pPr>
          <a:r>
            <a:rPr lang="en-US" sz="2100" kern="1200" dirty="0" smtClean="0"/>
            <a:t>Code coverage (</a:t>
          </a:r>
          <a:r>
            <a:rPr lang="en-US" sz="2100" kern="1200" dirty="0" err="1" smtClean="0"/>
            <a:t>Eclemma</a:t>
          </a:r>
          <a:r>
            <a:rPr lang="en-US" sz="2100" kern="1200" dirty="0" smtClean="0"/>
            <a:t>)</a:t>
          </a:r>
        </a:p>
      </dsp:txBody>
      <dsp:txXfrm>
        <a:off x="0" y="710583"/>
        <a:ext cx="7920880" cy="726570"/>
      </dsp:txXfrm>
    </dsp:sp>
    <dsp:sp modelId="{C1A0FB28-CB38-4429-AED6-A8166744D383}">
      <dsp:nvSpPr>
        <dsp:cNvPr id="0" name=""/>
        <dsp:cNvSpPr/>
      </dsp:nvSpPr>
      <dsp:spPr>
        <a:xfrm>
          <a:off x="0" y="1437153"/>
          <a:ext cx="7920880" cy="647595"/>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Integration testing</a:t>
          </a:r>
        </a:p>
      </dsp:txBody>
      <dsp:txXfrm>
        <a:off x="31613" y="1468766"/>
        <a:ext cx="7857654" cy="584369"/>
      </dsp:txXfrm>
    </dsp:sp>
    <dsp:sp modelId="{30CD56B8-BD5B-4D3A-85EE-7F4319A5D375}">
      <dsp:nvSpPr>
        <dsp:cNvPr id="0" name=""/>
        <dsp:cNvSpPr/>
      </dsp:nvSpPr>
      <dsp:spPr>
        <a:xfrm>
          <a:off x="0" y="2084748"/>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Functional testing via GUI (RCPTT)</a:t>
          </a:r>
        </a:p>
        <a:p>
          <a:pPr marL="228600" lvl="1" indent="-228600" algn="l" defTabSz="933450">
            <a:lnSpc>
              <a:spcPct val="90000"/>
            </a:lnSpc>
            <a:spcBef>
              <a:spcPct val="0"/>
            </a:spcBef>
            <a:spcAft>
              <a:spcPct val="20000"/>
            </a:spcAft>
            <a:buChar char="••"/>
          </a:pPr>
          <a:r>
            <a:rPr lang="en-US" sz="2100" kern="1200" dirty="0" smtClean="0"/>
            <a:t>Jenkins will run all tests on a daily basis</a:t>
          </a:r>
        </a:p>
      </dsp:txBody>
      <dsp:txXfrm>
        <a:off x="0" y="2084748"/>
        <a:ext cx="7920880" cy="726570"/>
      </dsp:txXfrm>
    </dsp:sp>
    <dsp:sp modelId="{12A81CC1-29CF-4E76-912D-935C1DF3E11C}">
      <dsp:nvSpPr>
        <dsp:cNvPr id="0" name=""/>
        <dsp:cNvSpPr/>
      </dsp:nvSpPr>
      <dsp:spPr>
        <a:xfrm>
          <a:off x="0" y="2811318"/>
          <a:ext cx="7920880" cy="64759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t>Use cases</a:t>
          </a:r>
        </a:p>
      </dsp:txBody>
      <dsp:txXfrm>
        <a:off x="31613" y="2842931"/>
        <a:ext cx="7857654" cy="584369"/>
      </dsp:txXfrm>
    </dsp:sp>
    <dsp:sp modelId="{5FF43C87-AB90-471C-A186-028643D304CB}">
      <dsp:nvSpPr>
        <dsp:cNvPr id="0" name=""/>
        <dsp:cNvSpPr/>
      </dsp:nvSpPr>
      <dsp:spPr>
        <a:xfrm>
          <a:off x="0" y="3458913"/>
          <a:ext cx="792088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14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Drives features and enhancements</a:t>
          </a:r>
        </a:p>
        <a:p>
          <a:pPr marL="228600" lvl="1" indent="-228600" algn="l" defTabSz="933450">
            <a:lnSpc>
              <a:spcPct val="90000"/>
            </a:lnSpc>
            <a:spcBef>
              <a:spcPct val="0"/>
            </a:spcBef>
            <a:spcAft>
              <a:spcPct val="20000"/>
            </a:spcAft>
            <a:buChar char="••"/>
          </a:pPr>
          <a:r>
            <a:rPr lang="en-US" sz="2100" kern="1200" dirty="0" smtClean="0"/>
            <a:t>Milestone functional testing</a:t>
          </a:r>
        </a:p>
      </dsp:txBody>
      <dsp:txXfrm>
        <a:off x="0" y="3458913"/>
        <a:ext cx="7920880" cy="7265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7D3D4-0130-4FF5-899C-E8978A64E4AD}">
      <dsp:nvSpPr>
        <dsp:cNvPr id="0" name=""/>
        <dsp:cNvSpPr/>
      </dsp:nvSpPr>
      <dsp:spPr>
        <a:xfrm>
          <a:off x="0" y="544"/>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876DDB-DD34-46B5-9FC2-34DF137BB601}">
      <dsp:nvSpPr>
        <dsp:cNvPr id="0" name=""/>
        <dsp:cNvSpPr/>
      </dsp:nvSpPr>
      <dsp:spPr>
        <a:xfrm>
          <a:off x="0" y="544"/>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Specification and verification of ALM platform</a:t>
          </a:r>
        </a:p>
      </dsp:txBody>
      <dsp:txXfrm>
        <a:off x="0" y="544"/>
        <a:ext cx="1641782" cy="892681"/>
      </dsp:txXfrm>
    </dsp:sp>
    <dsp:sp modelId="{7D091619-32D6-4DCF-9915-F6DBF4D33D5C}">
      <dsp:nvSpPr>
        <dsp:cNvPr id="0" name=""/>
        <dsp:cNvSpPr/>
      </dsp:nvSpPr>
      <dsp:spPr>
        <a:xfrm>
          <a:off x="1764916" y="41081"/>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traceability</a:t>
          </a:r>
        </a:p>
      </dsp:txBody>
      <dsp:txXfrm>
        <a:off x="1764916" y="41081"/>
        <a:ext cx="6443995" cy="810735"/>
      </dsp:txXfrm>
    </dsp:sp>
    <dsp:sp modelId="{D8D67F79-C543-426F-8432-E60BD3A0F5EB}">
      <dsp:nvSpPr>
        <dsp:cNvPr id="0" name=""/>
        <dsp:cNvSpPr/>
      </dsp:nvSpPr>
      <dsp:spPr>
        <a:xfrm>
          <a:off x="1641782" y="851817"/>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DB153-B921-416C-8DF1-D9BB05164738}">
      <dsp:nvSpPr>
        <dsp:cNvPr id="0" name=""/>
        <dsp:cNvSpPr/>
      </dsp:nvSpPr>
      <dsp:spPr>
        <a:xfrm>
          <a:off x="0" y="893226"/>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F192E-E097-44DB-A629-BC6B542DE6FA}">
      <dsp:nvSpPr>
        <dsp:cNvPr id="0" name=""/>
        <dsp:cNvSpPr/>
      </dsp:nvSpPr>
      <dsp:spPr>
        <a:xfrm>
          <a:off x="0" y="893226"/>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Change impact analysis and visualization</a:t>
          </a:r>
        </a:p>
      </dsp:txBody>
      <dsp:txXfrm>
        <a:off x="0" y="893226"/>
        <a:ext cx="1641782" cy="892681"/>
      </dsp:txXfrm>
    </dsp:sp>
    <dsp:sp modelId="{915C3F0D-95B1-4D3F-A57D-F01D75052936}">
      <dsp:nvSpPr>
        <dsp:cNvPr id="0" name=""/>
        <dsp:cNvSpPr/>
      </dsp:nvSpPr>
      <dsp:spPr>
        <a:xfrm>
          <a:off x="1764916" y="933762"/>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relational calculus</a:t>
          </a:r>
        </a:p>
      </dsp:txBody>
      <dsp:txXfrm>
        <a:off x="1764916" y="933762"/>
        <a:ext cx="6443995" cy="810735"/>
      </dsp:txXfrm>
    </dsp:sp>
    <dsp:sp modelId="{4738C300-808E-4647-9622-A56399E1E149}">
      <dsp:nvSpPr>
        <dsp:cNvPr id="0" name=""/>
        <dsp:cNvSpPr/>
      </dsp:nvSpPr>
      <dsp:spPr>
        <a:xfrm>
          <a:off x="1641782" y="1744498"/>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E8FB18-1225-4143-945E-430FAF03B4AF}">
      <dsp:nvSpPr>
        <dsp:cNvPr id="0" name=""/>
        <dsp:cNvSpPr/>
      </dsp:nvSpPr>
      <dsp:spPr>
        <a:xfrm>
          <a:off x="0" y="1785907"/>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DAD30-1517-4266-8196-895B2251CD28}">
      <dsp:nvSpPr>
        <dsp:cNvPr id="0" name=""/>
        <dsp:cNvSpPr/>
      </dsp:nvSpPr>
      <dsp:spPr>
        <a:xfrm>
          <a:off x="0" y="1785907"/>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System installation component ontology</a:t>
          </a:r>
        </a:p>
      </dsp:txBody>
      <dsp:txXfrm>
        <a:off x="0" y="1785907"/>
        <a:ext cx="1641782" cy="892681"/>
      </dsp:txXfrm>
    </dsp:sp>
    <dsp:sp modelId="{AA0B16E9-E490-4268-985A-77C07126C074}">
      <dsp:nvSpPr>
        <dsp:cNvPr id="0" name=""/>
        <dsp:cNvSpPr/>
      </dsp:nvSpPr>
      <dsp:spPr>
        <a:xfrm>
          <a:off x="1764916" y="1826444"/>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De facto standard – Airbus vocabulary</a:t>
          </a:r>
        </a:p>
      </dsp:txBody>
      <dsp:txXfrm>
        <a:off x="1764916" y="1826444"/>
        <a:ext cx="6443995" cy="810735"/>
      </dsp:txXfrm>
    </dsp:sp>
    <dsp:sp modelId="{96521301-FE8B-4B38-A233-AA53842CCAF7}">
      <dsp:nvSpPr>
        <dsp:cNvPr id="0" name=""/>
        <dsp:cNvSpPr/>
      </dsp:nvSpPr>
      <dsp:spPr>
        <a:xfrm>
          <a:off x="1641782" y="2637180"/>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3C29B-F89E-4107-B4EB-93A1E227A5EC}">
      <dsp:nvSpPr>
        <dsp:cNvPr id="0" name=""/>
        <dsp:cNvSpPr/>
      </dsp:nvSpPr>
      <dsp:spPr>
        <a:xfrm>
          <a:off x="0" y="2678588"/>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1C482-B0D9-4164-A9A8-987D0126A37B}">
      <dsp:nvSpPr>
        <dsp:cNvPr id="0" name=""/>
        <dsp:cNvSpPr/>
      </dsp:nvSpPr>
      <dsp:spPr>
        <a:xfrm>
          <a:off x="0" y="2678588"/>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Semantic annotator</a:t>
          </a:r>
        </a:p>
      </dsp:txBody>
      <dsp:txXfrm>
        <a:off x="0" y="2678588"/>
        <a:ext cx="1641782" cy="892681"/>
      </dsp:txXfrm>
    </dsp:sp>
    <dsp:sp modelId="{1EBD31E6-623A-4539-9AEE-CC721973A202}">
      <dsp:nvSpPr>
        <dsp:cNvPr id="0" name=""/>
        <dsp:cNvSpPr/>
      </dsp:nvSpPr>
      <dsp:spPr>
        <a:xfrm>
          <a:off x="1764916" y="2719125"/>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API for text annotation</a:t>
          </a:r>
        </a:p>
      </dsp:txBody>
      <dsp:txXfrm>
        <a:off x="1764916" y="2719125"/>
        <a:ext cx="6443995" cy="810735"/>
      </dsp:txXfrm>
    </dsp:sp>
    <dsp:sp modelId="{3797A3C1-25DE-4792-9B3E-CA49E5FE27D2}">
      <dsp:nvSpPr>
        <dsp:cNvPr id="0" name=""/>
        <dsp:cNvSpPr/>
      </dsp:nvSpPr>
      <dsp:spPr>
        <a:xfrm>
          <a:off x="1641782" y="3529861"/>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D1983C-CF59-4DA4-9BE1-1270576718DD}">
      <dsp:nvSpPr>
        <dsp:cNvPr id="0" name=""/>
        <dsp:cNvSpPr/>
      </dsp:nvSpPr>
      <dsp:spPr>
        <a:xfrm>
          <a:off x="0" y="3571269"/>
          <a:ext cx="820891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A4420-8481-4825-97A7-3F4656AE1313}">
      <dsp:nvSpPr>
        <dsp:cNvPr id="0" name=""/>
        <dsp:cNvSpPr/>
      </dsp:nvSpPr>
      <dsp:spPr>
        <a:xfrm>
          <a:off x="0" y="3571269"/>
          <a:ext cx="1641782" cy="89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Synchronization engine prototype</a:t>
          </a:r>
        </a:p>
      </dsp:txBody>
      <dsp:txXfrm>
        <a:off x="0" y="3571269"/>
        <a:ext cx="1641782" cy="892681"/>
      </dsp:txXfrm>
    </dsp:sp>
    <dsp:sp modelId="{198E29E6-DC2D-4398-A36E-B6EA85E8EF3F}">
      <dsp:nvSpPr>
        <dsp:cNvPr id="0" name=""/>
        <dsp:cNvSpPr/>
      </dsp:nvSpPr>
      <dsp:spPr>
        <a:xfrm>
          <a:off x="1764916" y="3611806"/>
          <a:ext cx="6443995" cy="81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Open source software – Eclipse Intent contribution</a:t>
          </a:r>
        </a:p>
      </dsp:txBody>
      <dsp:txXfrm>
        <a:off x="1764916" y="3611806"/>
        <a:ext cx="6443995" cy="810735"/>
      </dsp:txXfrm>
    </dsp:sp>
    <dsp:sp modelId="{6961B56F-A516-4D54-A944-467EA23F6A48}">
      <dsp:nvSpPr>
        <dsp:cNvPr id="0" name=""/>
        <dsp:cNvSpPr/>
      </dsp:nvSpPr>
      <dsp:spPr>
        <a:xfrm>
          <a:off x="1641782" y="4422542"/>
          <a:ext cx="656712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F1FDBD-2997-419D-9869-A8AA3D43E065}">
      <dsp:nvSpPr>
        <dsp:cNvPr id="0" name=""/>
        <dsp:cNvSpPr/>
      </dsp:nvSpPr>
      <dsp:spPr>
        <a:xfrm>
          <a:off x="460028" y="304961"/>
          <a:ext cx="8112841" cy="61031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International </a:t>
          </a:r>
          <a:r>
            <a:rPr lang="en-US" sz="1700" kern="1200" dirty="0" err="1" smtClean="0"/>
            <a:t>ModelWriter</a:t>
          </a:r>
          <a:r>
            <a:rPr lang="en-US" sz="1700" kern="1200" dirty="0" smtClean="0"/>
            <a:t> workshops</a:t>
          </a:r>
        </a:p>
        <a:p>
          <a:pPr marL="114300" lvl="1" indent="-114300" algn="l" defTabSz="577850">
            <a:lnSpc>
              <a:spcPct val="90000"/>
            </a:lnSpc>
            <a:spcBef>
              <a:spcPct val="0"/>
            </a:spcBef>
            <a:spcAft>
              <a:spcPct val="15000"/>
            </a:spcAft>
            <a:buChar char="••"/>
          </a:pPr>
          <a:r>
            <a:rPr lang="tr-TR" sz="1300" kern="1200" dirty="0" smtClean="0"/>
            <a:t>6</a:t>
          </a:r>
          <a:r>
            <a:rPr lang="en-US" sz="1300" kern="1200" dirty="0" smtClean="0"/>
            <a:t> workshops – 2 open workshops</a:t>
          </a:r>
        </a:p>
      </dsp:txBody>
      <dsp:txXfrm>
        <a:off x="460028" y="304961"/>
        <a:ext cx="8112841" cy="610313"/>
      </dsp:txXfrm>
    </dsp:sp>
    <dsp:sp modelId="{A385C4A4-1170-4684-BE17-B51AD2B16FBB}">
      <dsp:nvSpPr>
        <dsp:cNvPr id="0" name=""/>
        <dsp:cNvSpPr/>
      </dsp:nvSpPr>
      <dsp:spPr>
        <a:xfrm>
          <a:off x="78583" y="228672"/>
          <a:ext cx="762891" cy="762891"/>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E5426-7823-4245-95D9-F5FE9DAF2D9A}">
      <dsp:nvSpPr>
        <dsp:cNvPr id="0" name=""/>
        <dsp:cNvSpPr/>
      </dsp:nvSpPr>
      <dsp:spPr>
        <a:xfrm>
          <a:off x="897361" y="1220138"/>
          <a:ext cx="7675509" cy="610313"/>
        </a:xfrm>
        <a:prstGeom prst="rect">
          <a:avLst/>
        </a:prstGeom>
        <a:solidFill>
          <a:schemeClr val="accent5">
            <a:hueOff val="1536645"/>
            <a:satOff val="5655"/>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Parsing text into RDF</a:t>
          </a:r>
        </a:p>
        <a:p>
          <a:pPr marL="114300" lvl="1" indent="-114300" algn="l" defTabSz="577850">
            <a:lnSpc>
              <a:spcPct val="90000"/>
            </a:lnSpc>
            <a:spcBef>
              <a:spcPct val="0"/>
            </a:spcBef>
            <a:spcAft>
              <a:spcPct val="15000"/>
            </a:spcAft>
            <a:buChar char="••"/>
          </a:pPr>
          <a:r>
            <a:rPr lang="en-US" sz="1300" kern="1200" dirty="0" smtClean="0"/>
            <a:t>Publication poster – propose a RDF-based method for querying the content of a text</a:t>
          </a:r>
        </a:p>
      </dsp:txBody>
      <dsp:txXfrm>
        <a:off x="897361" y="1220138"/>
        <a:ext cx="7675509" cy="610313"/>
      </dsp:txXfrm>
    </dsp:sp>
    <dsp:sp modelId="{E58555CA-9941-4829-BA81-70768BAF4FAC}">
      <dsp:nvSpPr>
        <dsp:cNvPr id="0" name=""/>
        <dsp:cNvSpPr/>
      </dsp:nvSpPr>
      <dsp:spPr>
        <a:xfrm>
          <a:off x="515915" y="1143849"/>
          <a:ext cx="762891" cy="762891"/>
        </a:xfrm>
        <a:prstGeom prst="ellipse">
          <a:avLst/>
        </a:prstGeom>
        <a:solidFill>
          <a:schemeClr val="lt1">
            <a:hueOff val="0"/>
            <a:satOff val="0"/>
            <a:lumOff val="0"/>
            <a:alphaOff val="0"/>
          </a:schemeClr>
        </a:solidFill>
        <a:ln w="25400" cap="flat" cmpd="sng" algn="ctr">
          <a:solidFill>
            <a:schemeClr val="accent5">
              <a:hueOff val="1536645"/>
              <a:satOff val="5655"/>
              <a:lumOff val="-1961"/>
              <a:alphaOff val="0"/>
            </a:schemeClr>
          </a:solidFill>
          <a:prstDash val="solid"/>
        </a:ln>
        <a:effectLst/>
      </dsp:spPr>
      <dsp:style>
        <a:lnRef idx="2">
          <a:scrgbClr r="0" g="0" b="0"/>
        </a:lnRef>
        <a:fillRef idx="1">
          <a:scrgbClr r="0" g="0" b="0"/>
        </a:fillRef>
        <a:effectRef idx="0">
          <a:scrgbClr r="0" g="0" b="0"/>
        </a:effectRef>
        <a:fontRef idx="minor"/>
      </dsp:style>
    </dsp:sp>
    <dsp:sp modelId="{2E085C41-4B91-4C9B-858C-1936CF8BB148}">
      <dsp:nvSpPr>
        <dsp:cNvPr id="0" name=""/>
        <dsp:cNvSpPr/>
      </dsp:nvSpPr>
      <dsp:spPr>
        <a:xfrm>
          <a:off x="1031587" y="2135315"/>
          <a:ext cx="7541283" cy="610313"/>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5</a:t>
          </a:r>
          <a:r>
            <a:rPr lang="en-US" sz="1700" kern="1200" baseline="30000" dirty="0" smtClean="0"/>
            <a:t>th</a:t>
          </a:r>
          <a:r>
            <a:rPr lang="en-US" sz="1700" kern="1200" dirty="0" smtClean="0"/>
            <a:t> Turkish </a:t>
          </a:r>
          <a:r>
            <a:rPr lang="tr-TR" sz="1700" kern="1200" dirty="0" smtClean="0"/>
            <a:t>S</a:t>
          </a:r>
          <a:r>
            <a:rPr lang="en-US" sz="1700" kern="1200" dirty="0" err="1" smtClean="0"/>
            <a:t>oftware</a:t>
          </a:r>
          <a:r>
            <a:rPr lang="en-US" sz="1700" kern="1200" dirty="0" smtClean="0"/>
            <a:t> Architecture conference</a:t>
          </a:r>
        </a:p>
        <a:p>
          <a:pPr marL="114300" lvl="1" indent="-114300" algn="l" defTabSz="577850">
            <a:lnSpc>
              <a:spcPct val="90000"/>
            </a:lnSpc>
            <a:spcBef>
              <a:spcPct val="0"/>
            </a:spcBef>
            <a:spcAft>
              <a:spcPct val="15000"/>
            </a:spcAft>
            <a:buChar char="••"/>
          </a:pPr>
          <a:r>
            <a:rPr lang="en-US" sz="1300" kern="1200" dirty="0" smtClean="0"/>
            <a:t>Develop an open source community for model and text synchronization</a:t>
          </a:r>
        </a:p>
      </dsp:txBody>
      <dsp:txXfrm>
        <a:off x="1031587" y="2135315"/>
        <a:ext cx="7541283" cy="610313"/>
      </dsp:txXfrm>
    </dsp:sp>
    <dsp:sp modelId="{35C838FB-055A-4DDF-A01F-D9163EA4BFAF}">
      <dsp:nvSpPr>
        <dsp:cNvPr id="0" name=""/>
        <dsp:cNvSpPr/>
      </dsp:nvSpPr>
      <dsp:spPr>
        <a:xfrm>
          <a:off x="650141" y="2059026"/>
          <a:ext cx="762891" cy="762891"/>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3187FE82-0E16-41FF-A3FB-23B81A657F85}">
      <dsp:nvSpPr>
        <dsp:cNvPr id="0" name=""/>
        <dsp:cNvSpPr/>
      </dsp:nvSpPr>
      <dsp:spPr>
        <a:xfrm>
          <a:off x="897361" y="3050493"/>
          <a:ext cx="7675509" cy="610313"/>
        </a:xfrm>
        <a:prstGeom prst="rect">
          <a:avLst/>
        </a:prstGeom>
        <a:solidFill>
          <a:schemeClr val="accent5">
            <a:hueOff val="4609937"/>
            <a:satOff val="16966"/>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on text generation at SEPLN 2015</a:t>
          </a:r>
        </a:p>
        <a:p>
          <a:pPr marL="114300" lvl="1" indent="-114300" algn="l" defTabSz="577850">
            <a:lnSpc>
              <a:spcPct val="90000"/>
            </a:lnSpc>
            <a:spcBef>
              <a:spcPct val="0"/>
            </a:spcBef>
            <a:spcAft>
              <a:spcPct val="15000"/>
            </a:spcAft>
            <a:buChar char="••"/>
          </a:pPr>
          <a:r>
            <a:rPr lang="en-US" sz="1300" kern="1200" dirty="0" smtClean="0"/>
            <a:t>Spanish Natural Language Processing Conference – academics and industrials – a project session </a:t>
          </a:r>
        </a:p>
      </dsp:txBody>
      <dsp:txXfrm>
        <a:off x="897361" y="3050493"/>
        <a:ext cx="7675509" cy="610313"/>
      </dsp:txXfrm>
    </dsp:sp>
    <dsp:sp modelId="{D4CA5197-7800-447E-982F-A312E4BD0093}">
      <dsp:nvSpPr>
        <dsp:cNvPr id="0" name=""/>
        <dsp:cNvSpPr/>
      </dsp:nvSpPr>
      <dsp:spPr>
        <a:xfrm>
          <a:off x="515915" y="2974203"/>
          <a:ext cx="762891" cy="762891"/>
        </a:xfrm>
        <a:prstGeom prst="ellipse">
          <a:avLst/>
        </a:prstGeom>
        <a:solidFill>
          <a:schemeClr val="lt1">
            <a:hueOff val="0"/>
            <a:satOff val="0"/>
            <a:lumOff val="0"/>
            <a:alphaOff val="0"/>
          </a:schemeClr>
        </a:solidFill>
        <a:ln w="25400" cap="flat" cmpd="sng" algn="ctr">
          <a:solidFill>
            <a:schemeClr val="accent5">
              <a:hueOff val="4609937"/>
              <a:satOff val="16966"/>
              <a:lumOff val="-5883"/>
              <a:alphaOff val="0"/>
            </a:schemeClr>
          </a:solidFill>
          <a:prstDash val="solid"/>
        </a:ln>
        <a:effectLst/>
      </dsp:spPr>
      <dsp:style>
        <a:lnRef idx="2">
          <a:scrgbClr r="0" g="0" b="0"/>
        </a:lnRef>
        <a:fillRef idx="1">
          <a:scrgbClr r="0" g="0" b="0"/>
        </a:fillRef>
        <a:effectRef idx="0">
          <a:scrgbClr r="0" g="0" b="0"/>
        </a:effectRef>
        <a:fontRef idx="minor"/>
      </dsp:style>
    </dsp:sp>
    <dsp:sp modelId="{511868CD-EF21-4977-9A61-9003BDC72BB6}">
      <dsp:nvSpPr>
        <dsp:cNvPr id="0" name=""/>
        <dsp:cNvSpPr/>
      </dsp:nvSpPr>
      <dsp:spPr>
        <a:xfrm>
          <a:off x="460028" y="3965670"/>
          <a:ext cx="8112841" cy="610313"/>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4436"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Keynote speech at International Workshop on Advanced Topic in Software engineering</a:t>
          </a:r>
        </a:p>
        <a:p>
          <a:pPr marL="114300" lvl="1" indent="-114300" algn="l" defTabSz="577850">
            <a:lnSpc>
              <a:spcPct val="90000"/>
            </a:lnSpc>
            <a:spcBef>
              <a:spcPct val="0"/>
            </a:spcBef>
            <a:spcAft>
              <a:spcPct val="15000"/>
            </a:spcAft>
            <a:buChar char="••"/>
          </a:pPr>
          <a:r>
            <a:rPr lang="en-US" sz="1300" kern="1200" dirty="0" smtClean="0"/>
            <a:t>Present Eclipse ecosystem and Modeling approach to software engineering</a:t>
          </a:r>
        </a:p>
      </dsp:txBody>
      <dsp:txXfrm>
        <a:off x="460028" y="3965670"/>
        <a:ext cx="8112841" cy="610313"/>
      </dsp:txXfrm>
    </dsp:sp>
    <dsp:sp modelId="{F6212EC4-64C3-4649-B7E3-B4FA633C451D}">
      <dsp:nvSpPr>
        <dsp:cNvPr id="0" name=""/>
        <dsp:cNvSpPr/>
      </dsp:nvSpPr>
      <dsp:spPr>
        <a:xfrm>
          <a:off x="78583" y="3889381"/>
          <a:ext cx="762891" cy="762891"/>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58ADD-5A1F-4097-90BC-54E0B0B6DC5C}">
      <dsp:nvSpPr>
        <dsp:cNvPr id="0" name=""/>
        <dsp:cNvSpPr/>
      </dsp:nvSpPr>
      <dsp:spPr>
        <a:xfrm>
          <a:off x="5081907"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Generates a triple dataset to populate the SIDP (System Installation Design Principle) rule model</a:t>
          </a:r>
        </a:p>
      </dsp:txBody>
      <dsp:txXfrm>
        <a:off x="5839573" y="3743828"/>
        <a:ext cx="1619210" cy="1102806"/>
      </dsp:txXfrm>
    </dsp:sp>
    <dsp:sp modelId="{DD570B07-AB7D-4843-B633-981A058D69D8}">
      <dsp:nvSpPr>
        <dsp:cNvPr id="0" name=""/>
        <dsp:cNvSpPr/>
      </dsp:nvSpPr>
      <dsp:spPr>
        <a:xfrm>
          <a:off x="1147865" y="3319042"/>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Model of SIDP installation rules using RDFS and OWL languages</a:t>
          </a:r>
        </a:p>
      </dsp:txBody>
      <dsp:txXfrm>
        <a:off x="1182175" y="3743828"/>
        <a:ext cx="1619210" cy="1102806"/>
      </dsp:txXfrm>
    </dsp:sp>
    <dsp:sp modelId="{D38C3751-DF92-4BCF-B5CA-0B1A12A1A423}">
      <dsp:nvSpPr>
        <dsp:cNvPr id="0" name=""/>
        <dsp:cNvSpPr/>
      </dsp:nvSpPr>
      <dsp:spPr>
        <a:xfrm>
          <a:off x="5081907"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Prototype – automatic synchronization between </a:t>
          </a:r>
          <a:r>
            <a:rPr lang="en-US" sz="1200" kern="1200" dirty="0" err="1" smtClean="0"/>
            <a:t>ReqIf</a:t>
          </a:r>
          <a:r>
            <a:rPr lang="en-US" sz="1200" kern="1200" dirty="0" smtClean="0"/>
            <a:t> models and requirement documentation</a:t>
          </a:r>
        </a:p>
      </dsp:txBody>
      <dsp:txXfrm>
        <a:off x="5839573" y="34310"/>
        <a:ext cx="1619210" cy="1102806"/>
      </dsp:txXfrm>
    </dsp:sp>
    <dsp:sp modelId="{43CA80E4-30DA-4120-B557-470856823D07}">
      <dsp:nvSpPr>
        <dsp:cNvPr id="0" name=""/>
        <dsp:cNvSpPr/>
      </dsp:nvSpPr>
      <dsp:spPr>
        <a:xfrm>
          <a:off x="1147865" y="0"/>
          <a:ext cx="2411186" cy="156190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Traceability in ALM platform – applied to Microsoft Team Foundation Server – support of </a:t>
          </a:r>
          <a:r>
            <a:rPr lang="en-US" sz="1200" kern="1200" dirty="0" err="1" smtClean="0"/>
            <a:t>KoçSistem</a:t>
          </a:r>
          <a:endParaRPr lang="en-US" sz="1200" kern="1200" dirty="0" smtClean="0"/>
        </a:p>
      </dsp:txBody>
      <dsp:txXfrm>
        <a:off x="1182175" y="34310"/>
        <a:ext cx="1619210" cy="1102806"/>
      </dsp:txXfrm>
    </dsp:sp>
    <dsp:sp modelId="{9295EAF3-63E1-4FCA-A675-97784ED48BCC}">
      <dsp:nvSpPr>
        <dsp:cNvPr id="0" name=""/>
        <dsp:cNvSpPr/>
      </dsp:nvSpPr>
      <dsp:spPr>
        <a:xfrm>
          <a:off x="2158221" y="278213"/>
          <a:ext cx="2113449" cy="2113449"/>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Collaboration between UNIT and HAVELSAN</a:t>
          </a:r>
        </a:p>
      </dsp:txBody>
      <dsp:txXfrm>
        <a:off x="2777236" y="897228"/>
        <a:ext cx="1494434" cy="1494434"/>
      </dsp:txXfrm>
    </dsp:sp>
    <dsp:sp modelId="{FFDDDA7A-9FB5-4C1C-B114-172ECAA777E6}">
      <dsp:nvSpPr>
        <dsp:cNvPr id="0" name=""/>
        <dsp:cNvSpPr/>
      </dsp:nvSpPr>
      <dsp:spPr>
        <a:xfrm rot="5400000">
          <a:off x="4369289" y="278213"/>
          <a:ext cx="2113449" cy="2113449"/>
        </a:xfrm>
        <a:prstGeom prst="pieWedge">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Requirement documents and </a:t>
          </a:r>
          <a:r>
            <a:rPr lang="en-US" sz="1500" kern="1200" dirty="0" err="1" smtClean="0"/>
            <a:t>ReqIF</a:t>
          </a:r>
          <a:r>
            <a:rPr lang="en-US" sz="1500" kern="1200" dirty="0" smtClean="0"/>
            <a:t> standard synchronization</a:t>
          </a:r>
        </a:p>
      </dsp:txBody>
      <dsp:txXfrm rot="-5400000">
        <a:off x="4369289" y="897228"/>
        <a:ext cx="1494434" cy="1494434"/>
      </dsp:txXfrm>
    </dsp:sp>
    <dsp:sp modelId="{5084367C-411A-4736-B9C3-7972A5D90099}">
      <dsp:nvSpPr>
        <dsp:cNvPr id="0" name=""/>
        <dsp:cNvSpPr/>
      </dsp:nvSpPr>
      <dsp:spPr>
        <a:xfrm rot="10800000">
          <a:off x="4369289" y="2489281"/>
          <a:ext cx="2113449" cy="2113449"/>
        </a:xfrm>
        <a:prstGeom prst="pieWedge">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CSV to OWL transformation</a:t>
          </a:r>
        </a:p>
      </dsp:txBody>
      <dsp:txXfrm rot="10800000">
        <a:off x="4369289" y="2489281"/>
        <a:ext cx="1494434" cy="1494434"/>
      </dsp:txXfrm>
    </dsp:sp>
    <dsp:sp modelId="{4E7078E4-525D-41F4-8BD7-C9DA0A47D632}">
      <dsp:nvSpPr>
        <dsp:cNvPr id="0" name=""/>
        <dsp:cNvSpPr/>
      </dsp:nvSpPr>
      <dsp:spPr>
        <a:xfrm rot="16200000">
          <a:off x="2158221" y="2489281"/>
          <a:ext cx="2113449" cy="2113449"/>
        </a:xfrm>
        <a:prstGeom prst="pieWedge">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SIDP installation rule model</a:t>
          </a:r>
        </a:p>
      </dsp:txBody>
      <dsp:txXfrm rot="5400000">
        <a:off x="2777236" y="2489281"/>
        <a:ext cx="1494434" cy="1494434"/>
      </dsp:txXfrm>
    </dsp:sp>
    <dsp:sp modelId="{D996A288-63A4-4E3F-83B2-5463A6A9571B}">
      <dsp:nvSpPr>
        <dsp:cNvPr id="0" name=""/>
        <dsp:cNvSpPr/>
      </dsp:nvSpPr>
      <dsp:spPr>
        <a:xfrm>
          <a:off x="3955629" y="2001187"/>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7B8BE-A4E2-448C-AE27-2CCF84C626AB}">
      <dsp:nvSpPr>
        <dsp:cNvPr id="0" name=""/>
        <dsp:cNvSpPr/>
      </dsp:nvSpPr>
      <dsp:spPr>
        <a:xfrm rot="10800000">
          <a:off x="3955629" y="2245234"/>
          <a:ext cx="729701" cy="634522"/>
        </a:xfrm>
        <a:prstGeom prst="circular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56734-8971-4060-8A77-322EF64B3646}">
      <dsp:nvSpPr>
        <dsp:cNvPr id="0" name=""/>
        <dsp:cNvSpPr/>
      </dsp:nvSpPr>
      <dsp:spPr>
        <a:xfrm>
          <a:off x="4087942" y="2637903"/>
          <a:ext cx="3247560" cy="3247560"/>
        </a:xfrm>
        <a:prstGeom prst="gear9">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Seamless Knowledge Capture with ModelWriter</a:t>
          </a:r>
          <a:endParaRPr lang="tr-TR" sz="1800" b="1" kern="1200" dirty="0" smtClean="0"/>
        </a:p>
        <a:p>
          <a:pPr lvl="0" algn="ctr" defTabSz="800100">
            <a:lnSpc>
              <a:spcPct val="90000"/>
            </a:lnSpc>
            <a:spcBef>
              <a:spcPct val="0"/>
            </a:spcBef>
            <a:spcAft>
              <a:spcPct val="35000"/>
            </a:spcAft>
          </a:pPr>
          <a:endParaRPr lang="en-US" sz="1600" kern="1200" dirty="0"/>
        </a:p>
      </dsp:txBody>
      <dsp:txXfrm>
        <a:off x="4740846" y="3398628"/>
        <a:ext cx="1941752" cy="1669313"/>
      </dsp:txXfrm>
    </dsp:sp>
    <dsp:sp modelId="{26EF0600-9196-47C0-98E5-605DC30FA4D5}">
      <dsp:nvSpPr>
        <dsp:cNvPr id="0" name=""/>
        <dsp:cNvSpPr/>
      </dsp:nvSpPr>
      <dsp:spPr>
        <a:xfrm>
          <a:off x="2178707" y="4536498"/>
          <a:ext cx="5327357" cy="131674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ModelWriter as integrated product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 Word Processor (=</a:t>
          </a:r>
          <a:r>
            <a:rPr lang="tr-TR" sz="1400" b="1" kern="1200" dirty="0" smtClean="0"/>
            <a:t> </a:t>
          </a:r>
          <a:r>
            <a:rPr lang="en-US" sz="1400" b="1" kern="1200" dirty="0" smtClean="0"/>
            <a:t>“Writer” part)</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multiple information modelling and exploitation tools (= “Model” part), </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and keeps both views seamlessly synchronized with each other.</a:t>
          </a:r>
          <a:endParaRPr lang="en-US" sz="1400" b="1" kern="1200" dirty="0"/>
        </a:p>
      </dsp:txBody>
      <dsp:txXfrm>
        <a:off x="2217273" y="4575064"/>
        <a:ext cx="5250225" cy="1239612"/>
      </dsp:txXfrm>
    </dsp:sp>
    <dsp:sp modelId="{7DB20512-D77D-426C-A8B0-FF9AA4F0733F}">
      <dsp:nvSpPr>
        <dsp:cNvPr id="0" name=""/>
        <dsp:cNvSpPr/>
      </dsp:nvSpPr>
      <dsp:spPr>
        <a:xfrm>
          <a:off x="2198452" y="1870298"/>
          <a:ext cx="2361862" cy="2361862"/>
        </a:xfrm>
        <a:prstGeom prst="gear6">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Word Processors</a:t>
          </a:r>
          <a:endParaRPr lang="en-US" sz="1800" b="1" kern="1200" dirty="0"/>
        </a:p>
      </dsp:txBody>
      <dsp:txXfrm>
        <a:off x="2793058" y="2468498"/>
        <a:ext cx="1172650" cy="1165462"/>
      </dsp:txXfrm>
    </dsp:sp>
    <dsp:sp modelId="{6048E966-8AF5-4D74-BECA-C89D713841E6}">
      <dsp:nvSpPr>
        <dsp:cNvPr id="0" name=""/>
        <dsp:cNvSpPr/>
      </dsp:nvSpPr>
      <dsp:spPr>
        <a:xfrm>
          <a:off x="189774" y="2588313"/>
          <a:ext cx="2411178" cy="1909094"/>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Document-centric</a:t>
          </a:r>
          <a:r>
            <a:rPr lang="tr-TR" sz="1400" b="1" kern="1200" dirty="0" smtClean="0"/>
            <a:t>, </a:t>
          </a:r>
          <a:endParaRPr lang="en-US" sz="1400" b="1" kern="1200" dirty="0"/>
        </a:p>
        <a:p>
          <a:pPr marL="114300" lvl="1" indent="-114300" algn="l" defTabSz="622300">
            <a:lnSpc>
              <a:spcPct val="90000"/>
            </a:lnSpc>
            <a:spcBef>
              <a:spcPct val="0"/>
            </a:spcBef>
            <a:spcAft>
              <a:spcPct val="15000"/>
            </a:spcAft>
            <a:buChar char="••"/>
          </a:pPr>
          <a:r>
            <a:rPr lang="tr-TR" sz="1400" b="1" kern="1200" dirty="0" smtClean="0"/>
            <a:t>Text-based</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Technical Documents</a:t>
          </a:r>
          <a:endParaRPr lang="en-US" sz="1400" b="1" kern="1200" dirty="0"/>
        </a:p>
        <a:p>
          <a:pPr marL="114300" lvl="1" indent="-114300" algn="l" defTabSz="622300">
            <a:lnSpc>
              <a:spcPct val="90000"/>
            </a:lnSpc>
            <a:spcBef>
              <a:spcPct val="0"/>
            </a:spcBef>
            <a:spcAft>
              <a:spcPct val="15000"/>
            </a:spcAft>
            <a:buChar char="••"/>
          </a:pPr>
          <a:r>
            <a:rPr lang="en-US" sz="1400" b="1" kern="1200" dirty="0" smtClean="0"/>
            <a:t>Natural Language</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Requirement</a:t>
          </a:r>
          <a:r>
            <a:rPr lang="tr-TR" sz="1400" b="1" kern="1200" noProof="0" dirty="0" smtClean="0"/>
            <a:t>s, Specifications</a:t>
          </a:r>
          <a:r>
            <a:rPr lang="en-US" sz="1400" b="1" kern="1200" noProof="0" dirty="0" smtClean="0"/>
            <a:t> Architectural Design Documents</a:t>
          </a:r>
          <a:r>
            <a:rPr lang="tr-TR" sz="1400" b="1" kern="1200" noProof="0" dirty="0" smtClean="0"/>
            <a:t>..</a:t>
          </a:r>
          <a:endParaRPr lang="en-US" sz="1400" b="1" kern="1200" noProof="0" dirty="0"/>
        </a:p>
      </dsp:txBody>
      <dsp:txXfrm>
        <a:off x="245689" y="2644228"/>
        <a:ext cx="2299348" cy="1797264"/>
      </dsp:txXfrm>
    </dsp:sp>
    <dsp:sp modelId="{27E6C6B7-CE4B-49CD-A3EF-C5C090915757}">
      <dsp:nvSpPr>
        <dsp:cNvPr id="0" name=""/>
        <dsp:cNvSpPr/>
      </dsp:nvSpPr>
      <dsp:spPr>
        <a:xfrm rot="20700000">
          <a:off x="3521336" y="240854"/>
          <a:ext cx="2314143" cy="2314143"/>
        </a:xfrm>
        <a:prstGeom prst="gear6">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t>Knowledge Capture with Modelling Tools</a:t>
          </a:r>
          <a:endParaRPr lang="en-US" sz="1800" b="1" kern="1200" dirty="0"/>
        </a:p>
      </dsp:txBody>
      <dsp:txXfrm rot="-20700000">
        <a:off x="4028896" y="748413"/>
        <a:ext cx="1299024" cy="1299024"/>
      </dsp:txXfrm>
    </dsp:sp>
    <dsp:sp modelId="{8E649EA4-DED8-4E90-A4CC-37AC9C36FCE9}">
      <dsp:nvSpPr>
        <dsp:cNvPr id="0" name=""/>
        <dsp:cNvSpPr/>
      </dsp:nvSpPr>
      <dsp:spPr>
        <a:xfrm>
          <a:off x="5633964" y="358223"/>
          <a:ext cx="2917419" cy="16015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t>Model-centric</a:t>
          </a:r>
          <a:r>
            <a:rPr lang="tr-TR" sz="1400" b="1" kern="1200" dirty="0" smtClean="0"/>
            <a:t>, </a:t>
          </a:r>
          <a:r>
            <a:rPr lang="en-US" sz="1400" b="1" kern="1200" dirty="0" smtClean="0"/>
            <a:t>Structural and formal</a:t>
          </a:r>
          <a:endParaRPr lang="en-US" sz="1400" b="1" kern="1200" dirty="0"/>
        </a:p>
        <a:p>
          <a:pPr marL="114300" lvl="1" indent="-114300" algn="l" defTabSz="622300">
            <a:lnSpc>
              <a:spcPct val="90000"/>
            </a:lnSpc>
            <a:spcBef>
              <a:spcPct val="0"/>
            </a:spcBef>
            <a:spcAft>
              <a:spcPct val="15000"/>
            </a:spcAft>
            <a:buChar char="••"/>
          </a:pPr>
          <a:r>
            <a:rPr lang="en-US" sz="1400" b="1" kern="1200" noProof="0" dirty="0" smtClean="0"/>
            <a:t>Very Informal ones (mind maps, text tables, spreadsheets)</a:t>
          </a:r>
          <a:endParaRPr lang="en-US" sz="1400" b="1" kern="1200" noProof="0" dirty="0"/>
        </a:p>
        <a:p>
          <a:pPr marL="114300" lvl="1" indent="-114300" algn="l" defTabSz="622300">
            <a:lnSpc>
              <a:spcPct val="90000"/>
            </a:lnSpc>
            <a:spcBef>
              <a:spcPct val="0"/>
            </a:spcBef>
            <a:spcAft>
              <a:spcPct val="15000"/>
            </a:spcAft>
            <a:buChar char="••"/>
          </a:pPr>
          <a:r>
            <a:rPr lang="en-US" sz="1400" b="1" kern="1200" noProof="0" dirty="0" smtClean="0"/>
            <a:t>Formal ones (UML, </a:t>
          </a:r>
          <a:r>
            <a:rPr lang="en-US" sz="1400" b="1" kern="1200" noProof="0" dirty="0" err="1" smtClean="0"/>
            <a:t>SysML</a:t>
          </a:r>
          <a:r>
            <a:rPr lang="en-US" sz="1400" b="1" kern="1200" noProof="0" dirty="0" smtClean="0"/>
            <a:t>, </a:t>
          </a:r>
          <a:r>
            <a:rPr lang="tr-TR" sz="1400" b="1" kern="1200" noProof="0" dirty="0" smtClean="0"/>
            <a:t>EMF, BPMN …</a:t>
          </a:r>
          <a:r>
            <a:rPr lang="en-US" sz="1400" b="1" kern="1200" noProof="0" dirty="0" smtClean="0"/>
            <a:t>)</a:t>
          </a:r>
          <a:endParaRPr lang="en-US" sz="1400" b="1" kern="1200" noProof="0" dirty="0"/>
        </a:p>
      </dsp:txBody>
      <dsp:txXfrm>
        <a:off x="5680871" y="405130"/>
        <a:ext cx="2823605" cy="1507704"/>
      </dsp:txXfrm>
    </dsp:sp>
    <dsp:sp modelId="{E0A5D0BE-B61D-4E35-86D1-CBBFACE3784E}">
      <dsp:nvSpPr>
        <dsp:cNvPr id="0" name=""/>
        <dsp:cNvSpPr/>
      </dsp:nvSpPr>
      <dsp:spPr>
        <a:xfrm>
          <a:off x="3857438" y="2136848"/>
          <a:ext cx="4156877" cy="4156877"/>
        </a:xfrm>
        <a:prstGeom prst="circularArrow">
          <a:avLst>
            <a:gd name="adj1" fmla="val 4687"/>
            <a:gd name="adj2" fmla="val 299029"/>
            <a:gd name="adj3" fmla="val 2546046"/>
            <a:gd name="adj4" fmla="val 15798347"/>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97F835-F55A-4F8E-B807-A75468149F48}">
      <dsp:nvSpPr>
        <dsp:cNvPr id="0" name=""/>
        <dsp:cNvSpPr/>
      </dsp:nvSpPr>
      <dsp:spPr>
        <a:xfrm>
          <a:off x="1780171" y="1340367"/>
          <a:ext cx="3020231" cy="3020231"/>
        </a:xfrm>
        <a:prstGeom prst="leftCircularArrow">
          <a:avLst>
            <a:gd name="adj1" fmla="val 6452"/>
            <a:gd name="adj2" fmla="val 429999"/>
            <a:gd name="adj3" fmla="val 10489124"/>
            <a:gd name="adj4" fmla="val 14837806"/>
            <a:gd name="adj5" fmla="val 7527"/>
          </a:avLst>
        </a:prstGeom>
        <a:solidFill>
          <a:schemeClr val="accent5">
            <a:hueOff val="3073291"/>
            <a:satOff val="11311"/>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FFFA7E-3A0F-4BFF-8486-3359B31C434D}">
      <dsp:nvSpPr>
        <dsp:cNvPr id="0" name=""/>
        <dsp:cNvSpPr/>
      </dsp:nvSpPr>
      <dsp:spPr>
        <a:xfrm>
          <a:off x="2986051" y="-273370"/>
          <a:ext cx="3256417" cy="3256417"/>
        </a:xfrm>
        <a:prstGeom prst="circularArrow">
          <a:avLst>
            <a:gd name="adj1" fmla="val 5984"/>
            <a:gd name="adj2" fmla="val 394124"/>
            <a:gd name="adj3" fmla="val 13313824"/>
            <a:gd name="adj4" fmla="val 10508221"/>
            <a:gd name="adj5" fmla="val 6981"/>
          </a:avLst>
        </a:prstGeom>
        <a:solidFill>
          <a:schemeClr val="accent5">
            <a:hueOff val="6146582"/>
            <a:satOff val="22622"/>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26CF1-7FF2-444D-90DE-E68BCD6654F1}">
      <dsp:nvSpPr>
        <dsp:cNvPr id="0" name=""/>
        <dsp:cNvSpPr/>
      </dsp:nvSpPr>
      <dsp:spPr>
        <a:xfrm>
          <a:off x="0" y="178928"/>
          <a:ext cx="8280920" cy="57563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Enhancement in text connector for Airbus</a:t>
          </a:r>
        </a:p>
      </dsp:txBody>
      <dsp:txXfrm>
        <a:off x="28100" y="207028"/>
        <a:ext cx="8224720" cy="519439"/>
      </dsp:txXfrm>
    </dsp:sp>
    <dsp:sp modelId="{C8085D7B-5C4E-4301-8C62-4F4ECC5BC153}">
      <dsp:nvSpPr>
        <dsp:cNvPr id="0" name=""/>
        <dsp:cNvSpPr/>
      </dsp:nvSpPr>
      <dsp:spPr>
        <a:xfrm>
          <a:off x="0" y="75456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Syntactical parsing of SIDP rules based on templates</a:t>
          </a:r>
        </a:p>
      </dsp:txBody>
      <dsp:txXfrm>
        <a:off x="0" y="754568"/>
        <a:ext cx="8280920" cy="397440"/>
      </dsp:txXfrm>
    </dsp:sp>
    <dsp:sp modelId="{D2622F9A-E27F-4EC5-909F-1A94594EB71C}">
      <dsp:nvSpPr>
        <dsp:cNvPr id="0" name=""/>
        <dsp:cNvSpPr/>
      </dsp:nvSpPr>
      <dsp:spPr>
        <a:xfrm>
          <a:off x="0" y="1152008"/>
          <a:ext cx="8280920" cy="575639"/>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Collaboration/Participation of </a:t>
          </a:r>
          <a:r>
            <a:rPr lang="en-US" sz="2400" kern="1200" dirty="0" smtClean="0"/>
            <a:t>F</a:t>
          </a:r>
          <a:r>
            <a:rPr lang="tr-TR" sz="2400" kern="1200" dirty="0" smtClean="0"/>
            <a:t>ord</a:t>
          </a:r>
          <a:r>
            <a:rPr lang="en-US" sz="2400" kern="1200" dirty="0" smtClean="0"/>
            <a:t>-</a:t>
          </a:r>
          <a:r>
            <a:rPr lang="en-US" sz="2400" kern="1200" dirty="0" err="1" smtClean="0"/>
            <a:t>Otosan</a:t>
          </a:r>
          <a:endParaRPr lang="en-US" sz="2400" kern="1200" dirty="0" smtClean="0"/>
        </a:p>
      </dsp:txBody>
      <dsp:txXfrm>
        <a:off x="28100" y="1180108"/>
        <a:ext cx="8224720" cy="519439"/>
      </dsp:txXfrm>
    </dsp:sp>
    <dsp:sp modelId="{64434F73-78EB-4F6D-94FC-79E8F493E32A}">
      <dsp:nvSpPr>
        <dsp:cNvPr id="0" name=""/>
        <dsp:cNvSpPr/>
      </dsp:nvSpPr>
      <dsp:spPr>
        <a:xfrm>
          <a:off x="0" y="1727648"/>
          <a:ext cx="828092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Long term support – semantic parsing and traceability for Product Life Cycle documents</a:t>
          </a:r>
        </a:p>
      </dsp:txBody>
      <dsp:txXfrm>
        <a:off x="0" y="1727648"/>
        <a:ext cx="8280920" cy="596160"/>
      </dsp:txXfrm>
    </dsp:sp>
    <dsp:sp modelId="{273FDE8C-8452-4E9C-A1C9-60D351E48017}">
      <dsp:nvSpPr>
        <dsp:cNvPr id="0" name=""/>
        <dsp:cNvSpPr/>
      </dsp:nvSpPr>
      <dsp:spPr>
        <a:xfrm>
          <a:off x="0" y="2323808"/>
          <a:ext cx="8280920" cy="575639"/>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Collaboration between </a:t>
          </a:r>
          <a:r>
            <a:rPr lang="en-US" sz="2400" kern="1200" dirty="0" err="1" smtClean="0"/>
            <a:t>Obeo</a:t>
          </a:r>
          <a:r>
            <a:rPr lang="en-US" sz="2400" kern="1200" dirty="0" smtClean="0"/>
            <a:t> and Airbus</a:t>
          </a:r>
        </a:p>
      </dsp:txBody>
      <dsp:txXfrm>
        <a:off x="28100" y="2351908"/>
        <a:ext cx="8224720" cy="519439"/>
      </dsp:txXfrm>
    </dsp:sp>
    <dsp:sp modelId="{C087508F-A289-4661-AB98-BF42355143CE}">
      <dsp:nvSpPr>
        <dsp:cNvPr id="0" name=""/>
        <dsp:cNvSpPr/>
      </dsp:nvSpPr>
      <dsp:spPr>
        <a:xfrm>
          <a:off x="0" y="289944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Discussions on topics related to the </a:t>
          </a:r>
          <a:r>
            <a:rPr lang="en-US" sz="1900" kern="1200" dirty="0" err="1" smtClean="0"/>
            <a:t>ModelWriter</a:t>
          </a:r>
          <a:r>
            <a:rPr lang="en-US" sz="1900" kern="1200" dirty="0" smtClean="0"/>
            <a:t> scope</a:t>
          </a:r>
        </a:p>
      </dsp:txBody>
      <dsp:txXfrm>
        <a:off x="0" y="2899448"/>
        <a:ext cx="8280920" cy="397440"/>
      </dsp:txXfrm>
    </dsp:sp>
    <dsp:sp modelId="{6DD74BDF-8777-405B-8BB0-6D1EB33735AA}">
      <dsp:nvSpPr>
        <dsp:cNvPr id="0" name=""/>
        <dsp:cNvSpPr/>
      </dsp:nvSpPr>
      <dsp:spPr>
        <a:xfrm>
          <a:off x="0" y="3296888"/>
          <a:ext cx="8280920" cy="575639"/>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Expertise on document extraction</a:t>
          </a:r>
        </a:p>
      </dsp:txBody>
      <dsp:txXfrm>
        <a:off x="28100" y="3324988"/>
        <a:ext cx="8224720" cy="519439"/>
      </dsp:txXfrm>
    </dsp:sp>
    <dsp:sp modelId="{ACF4CCEB-3A0C-46AC-BF3A-C55CF83F662E}">
      <dsp:nvSpPr>
        <dsp:cNvPr id="0" name=""/>
        <dsp:cNvSpPr/>
      </dsp:nvSpPr>
      <dsp:spPr>
        <a:xfrm>
          <a:off x="0" y="3872528"/>
          <a:ext cx="828092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t>Improve expertise on information extraction for reverse engineering purpose</a:t>
          </a:r>
        </a:p>
      </dsp:txBody>
      <dsp:txXfrm>
        <a:off x="0" y="3872528"/>
        <a:ext cx="8280920" cy="3974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54593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solidFill>
                <a:schemeClr val="bg2">
                  <a:lumMod val="50000"/>
                </a:schemeClr>
              </a:solidFill>
            </a:rPr>
            <a:t>Customized Form</a:t>
          </a:r>
          <a:endParaRPr lang="tr-TR" sz="1900" kern="1200" dirty="0">
            <a:solidFill>
              <a:schemeClr val="bg2">
                <a:lumMod val="50000"/>
              </a:schemeClr>
            </a:solidFill>
          </a:endParaRPr>
        </a:p>
      </dsp:txBody>
      <dsp:txXfrm>
        <a:off x="22246" y="568179"/>
        <a:ext cx="2946610" cy="411223"/>
      </dsp:txXfrm>
    </dsp:sp>
    <dsp:sp modelId="{9C01E478-AC92-4C14-B05A-2C2BBCFA21DD}">
      <dsp:nvSpPr>
        <dsp:cNvPr id="0" name=""/>
        <dsp:cNvSpPr/>
      </dsp:nvSpPr>
      <dsp:spPr>
        <a:xfrm>
          <a:off x="0" y="105636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solidFill>
                <a:schemeClr val="bg2">
                  <a:lumMod val="50000"/>
                </a:schemeClr>
              </a:solidFill>
            </a:rPr>
            <a:t>Attributes</a:t>
          </a:r>
          <a:endParaRPr lang="en-US" sz="1900" kern="1200" dirty="0">
            <a:solidFill>
              <a:schemeClr val="bg2">
                <a:lumMod val="50000"/>
              </a:schemeClr>
            </a:solidFill>
          </a:endParaRPr>
        </a:p>
      </dsp:txBody>
      <dsp:txXfrm>
        <a:off x="22246" y="1078614"/>
        <a:ext cx="2946610" cy="411223"/>
      </dsp:txXfrm>
    </dsp:sp>
    <dsp:sp modelId="{0DEDAA00-877A-4607-BD2A-33253F3B9FD2}">
      <dsp:nvSpPr>
        <dsp:cNvPr id="0" name=""/>
        <dsp:cNvSpPr/>
      </dsp:nvSpPr>
      <dsp:spPr>
        <a:xfrm>
          <a:off x="0" y="156680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err="1" smtClean="0">
              <a:solidFill>
                <a:schemeClr val="bg2">
                  <a:lumMod val="50000"/>
                </a:schemeClr>
              </a:solidFill>
            </a:rPr>
            <a:t>WorkItem</a:t>
          </a:r>
          <a:r>
            <a:rPr lang="en-US" sz="1900" kern="1200" dirty="0" smtClean="0">
              <a:solidFill>
                <a:schemeClr val="bg2">
                  <a:lumMod val="50000"/>
                </a:schemeClr>
              </a:solidFill>
            </a:rPr>
            <a:t> Number Patterns</a:t>
          </a:r>
          <a:endParaRPr lang="en-US" sz="1900" kern="1200" dirty="0">
            <a:solidFill>
              <a:schemeClr val="bg2">
                <a:lumMod val="50000"/>
              </a:schemeClr>
            </a:solidFill>
          </a:endParaRPr>
        </a:p>
      </dsp:txBody>
      <dsp:txXfrm>
        <a:off x="22246" y="1589049"/>
        <a:ext cx="2946610" cy="411223"/>
      </dsp:txXfrm>
    </dsp:sp>
    <dsp:sp modelId="{FF1EE45F-4FA4-46EB-ABDC-89E91D42BCB6}">
      <dsp:nvSpPr>
        <dsp:cNvPr id="0" name=""/>
        <dsp:cNvSpPr/>
      </dsp:nvSpPr>
      <dsp:spPr>
        <a:xfrm>
          <a:off x="0" y="2077238"/>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History</a:t>
          </a:r>
          <a:endParaRPr lang="en-US" sz="1900" kern="1200" dirty="0">
            <a:solidFill>
              <a:schemeClr val="bg2">
                <a:lumMod val="50000"/>
              </a:schemeClr>
            </a:solidFill>
          </a:endParaRPr>
        </a:p>
      </dsp:txBody>
      <dsp:txXfrm>
        <a:off x="22246" y="2099484"/>
        <a:ext cx="2946610" cy="411223"/>
      </dsp:txXfrm>
    </dsp:sp>
    <dsp:sp modelId="{C285DCE5-AD69-4EF5-AF30-AFB058B75B87}">
      <dsp:nvSpPr>
        <dsp:cNvPr id="0" name=""/>
        <dsp:cNvSpPr/>
      </dsp:nvSpPr>
      <dsp:spPr>
        <a:xfrm>
          <a:off x="0" y="2587673"/>
          <a:ext cx="2991102" cy="45571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solidFill>
                <a:schemeClr val="bg2">
                  <a:lumMod val="50000"/>
                </a:schemeClr>
              </a:solidFill>
            </a:rPr>
            <a:t>Discussion</a:t>
          </a:r>
          <a:endParaRPr lang="en-US" sz="1900" kern="1200" dirty="0">
            <a:solidFill>
              <a:schemeClr val="bg2">
                <a:lumMod val="50000"/>
              </a:schemeClr>
            </a:solidFill>
          </a:endParaRPr>
        </a:p>
      </dsp:txBody>
      <dsp:txXfrm>
        <a:off x="22246" y="2609919"/>
        <a:ext cx="2946610" cy="41122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F5EF6-7847-439B-BDA9-E8CF25F3D2C4}">
      <dsp:nvSpPr>
        <dsp:cNvPr id="0" name=""/>
        <dsp:cNvSpPr/>
      </dsp:nvSpPr>
      <dsp:spPr>
        <a:xfrm>
          <a:off x="0" y="414734"/>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accent2">
                  <a:lumMod val="75000"/>
                </a:schemeClr>
              </a:solidFill>
            </a:rPr>
            <a:t>Preview</a:t>
          </a:r>
          <a:endParaRPr lang="tr-TR" sz="1700" kern="1200" dirty="0" smtClean="0">
            <a:solidFill>
              <a:schemeClr val="accent2">
                <a:lumMod val="75000"/>
              </a:schemeClr>
            </a:solidFill>
          </a:endParaRPr>
        </a:p>
      </dsp:txBody>
      <dsp:txXfrm>
        <a:off x="19904" y="434638"/>
        <a:ext cx="2087198" cy="367937"/>
      </dsp:txXfrm>
    </dsp:sp>
    <dsp:sp modelId="{DFEE4CD0-4A3A-481C-9408-6FFD1E01BA43}">
      <dsp:nvSpPr>
        <dsp:cNvPr id="0" name=""/>
        <dsp:cNvSpPr/>
      </dsp:nvSpPr>
      <dsp:spPr>
        <a:xfrm>
          <a:off x="0" y="871440"/>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tr-TR" sz="1700" kern="1200" dirty="0" smtClean="0">
              <a:solidFill>
                <a:schemeClr val="accent2">
                  <a:lumMod val="75000"/>
                </a:schemeClr>
              </a:solidFill>
            </a:rPr>
            <a:t>Word </a:t>
          </a:r>
          <a:r>
            <a:rPr lang="en-US" sz="1700" kern="1200" dirty="0" smtClean="0">
              <a:solidFill>
                <a:schemeClr val="accent2">
                  <a:lumMod val="75000"/>
                </a:schemeClr>
              </a:solidFill>
            </a:rPr>
            <a:t>Extension</a:t>
          </a:r>
          <a:endParaRPr lang="en-US" sz="1700" kern="1200" dirty="0">
            <a:solidFill>
              <a:schemeClr val="accent2">
                <a:lumMod val="75000"/>
              </a:schemeClr>
            </a:solidFill>
          </a:endParaRPr>
        </a:p>
      </dsp:txBody>
      <dsp:txXfrm>
        <a:off x="19904" y="891344"/>
        <a:ext cx="2087198" cy="367937"/>
      </dsp:txXfrm>
    </dsp:sp>
    <dsp:sp modelId="{9C01E478-AC92-4C14-B05A-2C2BBCFA21DD}">
      <dsp:nvSpPr>
        <dsp:cNvPr id="0" name=""/>
        <dsp:cNvSpPr/>
      </dsp:nvSpPr>
      <dsp:spPr>
        <a:xfrm>
          <a:off x="0" y="1328145"/>
          <a:ext cx="2127006" cy="407745"/>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solidFill>
                <a:schemeClr val="accent2">
                  <a:lumMod val="75000"/>
                </a:schemeClr>
              </a:solidFill>
            </a:rPr>
            <a:t>Support for Templates</a:t>
          </a:r>
          <a:endParaRPr lang="en-US" sz="1700" kern="1200" dirty="0">
            <a:solidFill>
              <a:schemeClr val="accent2">
                <a:lumMod val="75000"/>
              </a:schemeClr>
            </a:solidFill>
          </a:endParaRPr>
        </a:p>
      </dsp:txBody>
      <dsp:txXfrm>
        <a:off x="19904" y="1348049"/>
        <a:ext cx="2087198" cy="36793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550814" y="205231"/>
          <a:ext cx="8022056" cy="109091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Artifacts</a:t>
          </a:r>
          <a:endParaRPr lang="en-US" sz="1600" kern="1200" dirty="0"/>
        </a:p>
        <a:p>
          <a:pPr marL="57150" lvl="1" indent="-57150" algn="l" defTabSz="466725">
            <a:lnSpc>
              <a:spcPct val="90000"/>
            </a:lnSpc>
            <a:spcBef>
              <a:spcPct val="0"/>
            </a:spcBef>
            <a:spcAft>
              <a:spcPct val="15000"/>
            </a:spcAft>
            <a:buChar char="••"/>
          </a:pPr>
          <a:r>
            <a:rPr lang="en-US" sz="1050" kern="1200" dirty="0" smtClean="0"/>
            <a:t> </a:t>
          </a:r>
          <a:r>
            <a:rPr lang="en-US" sz="1400" kern="1200" dirty="0" smtClean="0"/>
            <a:t>Graphical Mapping DSL</a:t>
          </a:r>
          <a:endParaRPr lang="en-US" sz="1400" kern="1200" dirty="0"/>
        </a:p>
        <a:p>
          <a:pPr marL="114300" lvl="1" indent="-114300" algn="l" defTabSz="622300">
            <a:lnSpc>
              <a:spcPct val="90000"/>
            </a:lnSpc>
            <a:spcBef>
              <a:spcPct val="0"/>
            </a:spcBef>
            <a:spcAft>
              <a:spcPct val="15000"/>
            </a:spcAft>
            <a:buChar char="••"/>
          </a:pPr>
          <a:r>
            <a:rPr lang="en-US" sz="1400" kern="1200" dirty="0" smtClean="0"/>
            <a:t> Source code</a:t>
          </a:r>
          <a:endParaRPr lang="en-US" sz="1400" kern="1200" dirty="0"/>
        </a:p>
        <a:p>
          <a:pPr marL="114300" lvl="1" indent="-114300" algn="l" defTabSz="622300">
            <a:lnSpc>
              <a:spcPct val="90000"/>
            </a:lnSpc>
            <a:spcBef>
              <a:spcPct val="0"/>
            </a:spcBef>
            <a:spcAft>
              <a:spcPct val="15000"/>
            </a:spcAft>
            <a:buChar char="••"/>
          </a:pPr>
          <a:r>
            <a:rPr lang="en-US" sz="1400" kern="1200" dirty="0" smtClean="0"/>
            <a:t> Documentation (specifier, user)</a:t>
          </a:r>
          <a:endParaRPr lang="en-US" sz="1400" kern="1200" dirty="0"/>
        </a:p>
      </dsp:txBody>
      <dsp:txXfrm>
        <a:off x="550814" y="205231"/>
        <a:ext cx="8022056" cy="1090915"/>
      </dsp:txXfrm>
    </dsp:sp>
    <dsp:sp modelId="{87AB078F-284D-4C7A-9054-A29EC4D7FE14}">
      <dsp:nvSpPr>
        <dsp:cNvPr id="0" name=""/>
        <dsp:cNvSpPr/>
      </dsp:nvSpPr>
      <dsp:spPr>
        <a:xfrm>
          <a:off x="81511" y="281386"/>
          <a:ext cx="938605" cy="93860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EF43DA-762D-41F2-88D0-4E863EAF2807}">
      <dsp:nvSpPr>
        <dsp:cNvPr id="0" name=""/>
        <dsp:cNvSpPr/>
      </dsp:nvSpPr>
      <dsp:spPr>
        <a:xfrm>
          <a:off x="981313" y="1450164"/>
          <a:ext cx="7591556" cy="854093"/>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Life cycle</a:t>
          </a:r>
          <a:endParaRPr lang="en-US" sz="1600" kern="1200" dirty="0"/>
        </a:p>
        <a:p>
          <a:pPr marL="114300" lvl="1" indent="-114300" algn="l" defTabSz="622300">
            <a:lnSpc>
              <a:spcPct val="90000"/>
            </a:lnSpc>
            <a:spcBef>
              <a:spcPct val="0"/>
            </a:spcBef>
            <a:spcAft>
              <a:spcPct val="15000"/>
            </a:spcAft>
            <a:buChar char="••"/>
          </a:pPr>
          <a:r>
            <a:rPr lang="en-US" sz="1400" kern="1200" dirty="0" smtClean="0"/>
            <a:t>Release train Eclipse</a:t>
          </a:r>
          <a:endParaRPr lang="en-US" sz="1400" kern="1200" dirty="0"/>
        </a:p>
        <a:p>
          <a:pPr marL="114300" lvl="1" indent="-114300" algn="l" defTabSz="622300">
            <a:lnSpc>
              <a:spcPct val="90000"/>
            </a:lnSpc>
            <a:spcBef>
              <a:spcPct val="0"/>
            </a:spcBef>
            <a:spcAft>
              <a:spcPct val="15000"/>
            </a:spcAft>
            <a:buChar char="••"/>
          </a:pPr>
          <a:r>
            <a:rPr lang="en-US" sz="1400" kern="1200" dirty="0" smtClean="0"/>
            <a:t>Dependencies</a:t>
          </a:r>
          <a:endParaRPr lang="en-US" sz="1400" kern="1200" dirty="0"/>
        </a:p>
      </dsp:txBody>
      <dsp:txXfrm>
        <a:off x="981313" y="1450164"/>
        <a:ext cx="7591556" cy="854093"/>
      </dsp:txXfrm>
    </dsp:sp>
    <dsp:sp modelId="{D067987B-6733-4D9A-B343-1C711EF847DB}">
      <dsp:nvSpPr>
        <dsp:cNvPr id="0" name=""/>
        <dsp:cNvSpPr/>
      </dsp:nvSpPr>
      <dsp:spPr>
        <a:xfrm>
          <a:off x="512010" y="1407908"/>
          <a:ext cx="938605" cy="938605"/>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E648E135-BFEF-42A3-A262-41938B1DB978}">
      <dsp:nvSpPr>
        <dsp:cNvPr id="0" name=""/>
        <dsp:cNvSpPr/>
      </dsp:nvSpPr>
      <dsp:spPr>
        <a:xfrm>
          <a:off x="981313" y="2551081"/>
          <a:ext cx="7591556" cy="905303"/>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Team</a:t>
          </a:r>
          <a:endParaRPr lang="en-US" sz="1600" kern="1200" dirty="0"/>
        </a:p>
        <a:p>
          <a:pPr marL="114300" lvl="1" indent="-114300" algn="l" defTabSz="622300">
            <a:lnSpc>
              <a:spcPct val="90000"/>
            </a:lnSpc>
            <a:spcBef>
              <a:spcPct val="0"/>
            </a:spcBef>
            <a:spcAft>
              <a:spcPct val="15000"/>
            </a:spcAft>
            <a:buChar char="••"/>
          </a:pPr>
          <a:r>
            <a:rPr lang="en-US" sz="1400" kern="1200" dirty="0" smtClean="0"/>
            <a:t>Core team</a:t>
          </a:r>
          <a:endParaRPr lang="en-US" sz="1400" kern="1200" dirty="0"/>
        </a:p>
        <a:p>
          <a:pPr marL="114300" lvl="1" indent="-114300" algn="l" defTabSz="622300">
            <a:lnSpc>
              <a:spcPct val="90000"/>
            </a:lnSpc>
            <a:spcBef>
              <a:spcPct val="0"/>
            </a:spcBef>
            <a:spcAft>
              <a:spcPct val="15000"/>
            </a:spcAft>
            <a:buChar char="••"/>
          </a:pPr>
          <a:r>
            <a:rPr lang="en-US" sz="1400" kern="1200" dirty="0" smtClean="0"/>
            <a:t>External contributors</a:t>
          </a:r>
          <a:endParaRPr lang="en-US" sz="1400" kern="1200" dirty="0"/>
        </a:p>
      </dsp:txBody>
      <dsp:txXfrm>
        <a:off x="981313" y="2551081"/>
        <a:ext cx="7591556" cy="905303"/>
      </dsp:txXfrm>
    </dsp:sp>
    <dsp:sp modelId="{FAF6BDD2-E11C-4D39-8F7A-5DE337BD2B8F}">
      <dsp:nvSpPr>
        <dsp:cNvPr id="0" name=""/>
        <dsp:cNvSpPr/>
      </dsp:nvSpPr>
      <dsp:spPr>
        <a:xfrm>
          <a:off x="512010" y="2534430"/>
          <a:ext cx="938605" cy="938605"/>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734FFB44-786D-42C7-BA0A-BFC40B206B61}">
      <dsp:nvSpPr>
        <dsp:cNvPr id="0" name=""/>
        <dsp:cNvSpPr/>
      </dsp:nvSpPr>
      <dsp:spPr>
        <a:xfrm>
          <a:off x="550814" y="3651998"/>
          <a:ext cx="8022056" cy="956514"/>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015"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Methodology</a:t>
          </a:r>
          <a:endParaRPr lang="en-US" sz="1600" kern="1200" dirty="0"/>
        </a:p>
        <a:p>
          <a:pPr marL="114300" lvl="1" indent="-114300" algn="l" defTabSz="622300">
            <a:lnSpc>
              <a:spcPct val="90000"/>
            </a:lnSpc>
            <a:spcBef>
              <a:spcPct val="0"/>
            </a:spcBef>
            <a:spcAft>
              <a:spcPct val="15000"/>
            </a:spcAft>
            <a:buChar char="••"/>
          </a:pPr>
          <a:r>
            <a:rPr lang="en-US" sz="1400" kern="1200" dirty="0" smtClean="0"/>
            <a:t>Code review</a:t>
          </a:r>
          <a:endParaRPr lang="en-US" sz="1400" kern="1200" dirty="0"/>
        </a:p>
        <a:p>
          <a:pPr marL="114300" lvl="1" indent="-114300" algn="l" defTabSz="622300">
            <a:lnSpc>
              <a:spcPct val="90000"/>
            </a:lnSpc>
            <a:spcBef>
              <a:spcPct val="0"/>
            </a:spcBef>
            <a:spcAft>
              <a:spcPct val="15000"/>
            </a:spcAft>
            <a:buChar char="••"/>
          </a:pPr>
          <a:r>
            <a:rPr lang="en-US" sz="1400" kern="1200" dirty="0" smtClean="0"/>
            <a:t>Plan manual synchronization of artifacts</a:t>
          </a:r>
          <a:endParaRPr lang="en-US" sz="1400" kern="1200" dirty="0"/>
        </a:p>
      </dsp:txBody>
      <dsp:txXfrm>
        <a:off x="550814" y="3651998"/>
        <a:ext cx="8022056" cy="956514"/>
      </dsp:txXfrm>
    </dsp:sp>
    <dsp:sp modelId="{C60B6985-9364-4ED2-9307-7634F2B0E3AE}">
      <dsp:nvSpPr>
        <dsp:cNvPr id="0" name=""/>
        <dsp:cNvSpPr/>
      </dsp:nvSpPr>
      <dsp:spPr>
        <a:xfrm>
          <a:off x="81511" y="3660952"/>
          <a:ext cx="938605" cy="93860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47627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CFC17E-D450-465A-97EF-D44067282752}">
      <dsp:nvSpPr>
        <dsp:cNvPr id="0" name=""/>
        <dsp:cNvSpPr/>
      </dsp:nvSpPr>
      <dsp:spPr>
        <a:xfrm>
          <a:off x="897239" y="697291"/>
          <a:ext cx="7717973" cy="139438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Synchronization gap</a:t>
          </a:r>
          <a:endParaRPr lang="en-US" sz="2800" kern="1200" dirty="0"/>
        </a:p>
        <a:p>
          <a:pPr marL="228600" lvl="1" indent="-228600" algn="l" defTabSz="977900">
            <a:lnSpc>
              <a:spcPct val="90000"/>
            </a:lnSpc>
            <a:spcBef>
              <a:spcPct val="0"/>
            </a:spcBef>
            <a:spcAft>
              <a:spcPct val="15000"/>
            </a:spcAft>
            <a:buChar char="••"/>
          </a:pPr>
          <a:r>
            <a:rPr lang="en-US" sz="2200" kern="1200" dirty="0" smtClean="0"/>
            <a:t>Development</a:t>
          </a:r>
          <a:endParaRPr lang="en-US" sz="2200" kern="1200" dirty="0"/>
        </a:p>
        <a:p>
          <a:pPr marL="228600" lvl="1" indent="-228600" algn="l" defTabSz="977900">
            <a:lnSpc>
              <a:spcPct val="90000"/>
            </a:lnSpc>
            <a:spcBef>
              <a:spcPct val="0"/>
            </a:spcBef>
            <a:spcAft>
              <a:spcPct val="15000"/>
            </a:spcAft>
            <a:buChar char="••"/>
          </a:pPr>
          <a:r>
            <a:rPr lang="en-US" sz="2200" kern="1200" dirty="0" smtClean="0"/>
            <a:t>Artifacts knowledge is volatile</a:t>
          </a:r>
          <a:endParaRPr lang="en-US" sz="2200" kern="1200" dirty="0"/>
        </a:p>
      </dsp:txBody>
      <dsp:txXfrm>
        <a:off x="897239" y="697291"/>
        <a:ext cx="7717973" cy="1394388"/>
      </dsp:txXfrm>
    </dsp:sp>
    <dsp:sp modelId="{188AE7E5-E319-4A28-BF20-BDF1B8C273D2}">
      <dsp:nvSpPr>
        <dsp:cNvPr id="0" name=""/>
        <dsp:cNvSpPr/>
      </dsp:nvSpPr>
      <dsp:spPr>
        <a:xfrm>
          <a:off x="25746" y="522993"/>
          <a:ext cx="1742985" cy="1742985"/>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033FFA-1CFC-449D-A644-FDC761C0B9A7}">
      <dsp:nvSpPr>
        <dsp:cNvPr id="0" name=""/>
        <dsp:cNvSpPr/>
      </dsp:nvSpPr>
      <dsp:spPr>
        <a:xfrm>
          <a:off x="897239" y="2789264"/>
          <a:ext cx="7717973" cy="1394388"/>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6796" tIns="71120" rIns="71120" bIns="71120" numCol="1" spcCol="1270" anchor="t" anchorCtr="0">
          <a:noAutofit/>
        </a:bodyPr>
        <a:lstStyle/>
        <a:p>
          <a:pPr lvl="0" algn="l" defTabSz="1244600">
            <a:lnSpc>
              <a:spcPct val="90000"/>
            </a:lnSpc>
            <a:spcBef>
              <a:spcPct val="0"/>
            </a:spcBef>
            <a:spcAft>
              <a:spcPct val="35000"/>
            </a:spcAft>
          </a:pPr>
          <a:r>
            <a:rPr lang="en-US" sz="2800" kern="1200" dirty="0" smtClean="0"/>
            <a:t>Validation</a:t>
          </a:r>
          <a:endParaRPr lang="en-US" sz="2800" kern="1200" dirty="0"/>
        </a:p>
        <a:p>
          <a:pPr marL="228600" lvl="1" indent="-228600" algn="l" defTabSz="977900">
            <a:lnSpc>
              <a:spcPct val="90000"/>
            </a:lnSpc>
            <a:spcBef>
              <a:spcPct val="0"/>
            </a:spcBef>
            <a:spcAft>
              <a:spcPct val="15000"/>
            </a:spcAft>
            <a:buChar char="••"/>
          </a:pPr>
          <a:r>
            <a:rPr lang="en-US" sz="2200" kern="1200" dirty="0" smtClean="0"/>
            <a:t>Release</a:t>
          </a:r>
          <a:endParaRPr lang="en-US" sz="2200" kern="1200" dirty="0"/>
        </a:p>
        <a:p>
          <a:pPr marL="228600" lvl="1" indent="-228600" algn="l" defTabSz="977900">
            <a:lnSpc>
              <a:spcPct val="90000"/>
            </a:lnSpc>
            <a:spcBef>
              <a:spcPct val="0"/>
            </a:spcBef>
            <a:spcAft>
              <a:spcPct val="15000"/>
            </a:spcAft>
            <a:buChar char="••"/>
          </a:pPr>
          <a:r>
            <a:rPr lang="en-US" sz="2200" kern="1200" dirty="0" smtClean="0"/>
            <a:t>Quality</a:t>
          </a:r>
          <a:endParaRPr lang="en-US" sz="2200" kern="1200" dirty="0"/>
        </a:p>
      </dsp:txBody>
      <dsp:txXfrm>
        <a:off x="897239" y="2789264"/>
        <a:ext cx="7717973" cy="1394388"/>
      </dsp:txXfrm>
    </dsp:sp>
    <dsp:sp modelId="{36CE1060-DBB5-4F88-840D-5ECD115ACB79}">
      <dsp:nvSpPr>
        <dsp:cNvPr id="0" name=""/>
        <dsp:cNvSpPr/>
      </dsp:nvSpPr>
      <dsp:spPr>
        <a:xfrm>
          <a:off x="25746" y="2614966"/>
          <a:ext cx="1742985" cy="1742985"/>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Internal validation of </a:t>
          </a:r>
          <a:r>
            <a:rPr lang="en-US" sz="2600" kern="1200" dirty="0" err="1" smtClean="0"/>
            <a:t>ModelWriter</a:t>
          </a:r>
          <a:r>
            <a:rPr lang="en-US" sz="2600" kern="1200" dirty="0" smtClean="0"/>
            <a:t> approach</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F5F0A-D587-439A-BAFE-19B771BA16B3}">
      <dsp:nvSpPr>
        <dsp:cNvPr id="0" name=""/>
        <dsp:cNvSpPr/>
      </dsp:nvSpPr>
      <dsp:spPr>
        <a:xfrm>
          <a:off x="677475" y="440207"/>
          <a:ext cx="7896127" cy="10719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As-Is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Import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Consolidate the company model</a:t>
          </a:r>
          <a:endParaRPr lang="en-US" sz="1600" kern="1200" dirty="0"/>
        </a:p>
      </dsp:txBody>
      <dsp:txXfrm>
        <a:off x="677475" y="440207"/>
        <a:ext cx="7896127" cy="1071962"/>
      </dsp:txXfrm>
    </dsp:sp>
    <dsp:sp modelId="{87AB078F-284D-4C7A-9054-A29EC4D7FE14}">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8015A3-3613-42A3-B7FE-46662DF47FA3}">
      <dsp:nvSpPr>
        <dsp:cNvPr id="0" name=""/>
        <dsp:cNvSpPr/>
      </dsp:nvSpPr>
      <dsp:spPr>
        <a:xfrm>
          <a:off x="1032319" y="1784600"/>
          <a:ext cx="7541283" cy="1311744"/>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To-Be state</a:t>
          </a:r>
          <a:endParaRPr lang="en-US" sz="2000" kern="1200" dirty="0"/>
        </a:p>
        <a:p>
          <a:pPr marL="171450" lvl="1" indent="-171450" algn="l" defTabSz="711200">
            <a:lnSpc>
              <a:spcPct val="90000"/>
            </a:lnSpc>
            <a:spcBef>
              <a:spcPct val="0"/>
            </a:spcBef>
            <a:spcAft>
              <a:spcPct val="15000"/>
            </a:spcAft>
            <a:buChar char="••"/>
          </a:pPr>
          <a:r>
            <a:rPr lang="en-US" sz="1600" kern="1200" dirty="0" smtClean="0"/>
            <a:t>Identify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Evaluate possible scenario</a:t>
          </a:r>
          <a:endParaRPr lang="en-US" sz="1600" kern="1200" dirty="0"/>
        </a:p>
        <a:p>
          <a:pPr marL="171450" lvl="1" indent="-171450" algn="l" defTabSz="711200">
            <a:lnSpc>
              <a:spcPct val="90000"/>
            </a:lnSpc>
            <a:spcBef>
              <a:spcPct val="0"/>
            </a:spcBef>
            <a:spcAft>
              <a:spcPct val="15000"/>
            </a:spcAft>
            <a:buChar char="••"/>
          </a:pPr>
          <a:r>
            <a:rPr lang="en-US" sz="1600" kern="1200" dirty="0" smtClean="0"/>
            <a:t>Modify the company model</a:t>
          </a:r>
          <a:endParaRPr lang="en-US" sz="1600" kern="1200" dirty="0"/>
        </a:p>
      </dsp:txBody>
      <dsp:txXfrm>
        <a:off x="1032319" y="1784600"/>
        <a:ext cx="7541283" cy="1311744"/>
      </dsp:txXfrm>
    </dsp:sp>
    <dsp:sp modelId="{ECC1F615-F496-48C0-9D05-48D8869D3C22}">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96D88FBF-93A9-469A-B231-E3F66C9C3CC0}">
      <dsp:nvSpPr>
        <dsp:cNvPr id="0" name=""/>
        <dsp:cNvSpPr/>
      </dsp:nvSpPr>
      <dsp:spPr>
        <a:xfrm>
          <a:off x="677475" y="3273005"/>
          <a:ext cx="7896127" cy="1263500"/>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Define trajectories</a:t>
          </a:r>
          <a:endParaRPr lang="en-US" sz="2000" kern="1200" dirty="0"/>
        </a:p>
        <a:p>
          <a:pPr marL="171450" lvl="1" indent="-171450" algn="l" defTabSz="711200">
            <a:lnSpc>
              <a:spcPct val="90000"/>
            </a:lnSpc>
            <a:spcBef>
              <a:spcPct val="0"/>
            </a:spcBef>
            <a:spcAft>
              <a:spcPct val="15000"/>
            </a:spcAft>
            <a:buChar char="••"/>
          </a:pPr>
          <a:r>
            <a:rPr lang="en-US" sz="1600" kern="1200" dirty="0" smtClean="0"/>
            <a:t>Gap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Impact analysis</a:t>
          </a:r>
          <a:endParaRPr lang="en-US" sz="1600" kern="1200" dirty="0"/>
        </a:p>
        <a:p>
          <a:pPr marL="171450" lvl="1" indent="-171450" algn="l" defTabSz="711200">
            <a:lnSpc>
              <a:spcPct val="90000"/>
            </a:lnSpc>
            <a:spcBef>
              <a:spcPct val="0"/>
            </a:spcBef>
            <a:spcAft>
              <a:spcPct val="15000"/>
            </a:spcAft>
            <a:buChar char="••"/>
          </a:pPr>
          <a:r>
            <a:rPr lang="en-US" sz="1600" kern="1200" dirty="0" smtClean="0"/>
            <a:t>Define milestones</a:t>
          </a:r>
          <a:endParaRPr lang="en-US" sz="1600" kern="1200" dirty="0"/>
        </a:p>
      </dsp:txBody>
      <dsp:txXfrm>
        <a:off x="677475" y="3273005"/>
        <a:ext cx="7896127" cy="1263500"/>
      </dsp:txXfrm>
    </dsp:sp>
    <dsp:sp modelId="{6BF254EB-4EF4-497A-BF01-4201E03AA907}">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7880"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3D2C1-F60F-40CF-802F-2596A7B9E3F0}">
      <dsp:nvSpPr>
        <dsp:cNvPr id="0" name=""/>
        <dsp:cNvSpPr/>
      </dsp:nvSpPr>
      <dsp:spPr>
        <a:xfrm>
          <a:off x="677475" y="488094"/>
          <a:ext cx="7896127" cy="9761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Documentation</a:t>
          </a:r>
          <a:endParaRPr lang="en-US" sz="2000" kern="1200" dirty="0"/>
        </a:p>
        <a:p>
          <a:pPr marL="171450" lvl="1" indent="-171450" algn="l" defTabSz="711200">
            <a:lnSpc>
              <a:spcPct val="90000"/>
            </a:lnSpc>
            <a:spcBef>
              <a:spcPct val="0"/>
            </a:spcBef>
            <a:spcAft>
              <a:spcPct val="15000"/>
            </a:spcAft>
            <a:buChar char="••"/>
          </a:pPr>
          <a:r>
            <a:rPr lang="en-US" sz="1600" kern="1200" dirty="0" smtClean="0"/>
            <a:t>Keep track of sourced documents</a:t>
          </a:r>
          <a:endParaRPr lang="en-US" sz="1600" kern="1200" dirty="0"/>
        </a:p>
        <a:p>
          <a:pPr marL="171450" lvl="1" indent="-171450" algn="l" defTabSz="711200">
            <a:lnSpc>
              <a:spcPct val="90000"/>
            </a:lnSpc>
            <a:spcBef>
              <a:spcPct val="0"/>
            </a:spcBef>
            <a:spcAft>
              <a:spcPct val="15000"/>
            </a:spcAft>
            <a:buChar char="••"/>
          </a:pPr>
          <a:r>
            <a:rPr lang="en-US" sz="1600" kern="1200" dirty="0" smtClean="0"/>
            <a:t>Keep representation and portal up-to-date</a:t>
          </a:r>
          <a:endParaRPr lang="en-US" sz="1600" kern="1200" dirty="0"/>
        </a:p>
      </dsp:txBody>
      <dsp:txXfrm>
        <a:off x="677475" y="488094"/>
        <a:ext cx="7896127" cy="976189"/>
      </dsp:txXfrm>
    </dsp:sp>
    <dsp:sp modelId="{73DDCB90-0D4D-44B2-BBA6-2DDF7F518D4C}">
      <dsp:nvSpPr>
        <dsp:cNvPr id="0" name=""/>
        <dsp:cNvSpPr/>
      </dsp:nvSpPr>
      <dsp:spPr>
        <a:xfrm>
          <a:off x="67357" y="366070"/>
          <a:ext cx="1220236" cy="122023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81BC0-8D35-42CD-AEF2-50D3022ABD45}">
      <dsp:nvSpPr>
        <dsp:cNvPr id="0" name=""/>
        <dsp:cNvSpPr/>
      </dsp:nvSpPr>
      <dsp:spPr>
        <a:xfrm>
          <a:off x="1032319" y="1952378"/>
          <a:ext cx="7541283" cy="976189"/>
        </a:xfrm>
        <a:prstGeom prst="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Synchronization gap</a:t>
          </a:r>
          <a:endParaRPr lang="en-US" sz="2000" kern="1200" dirty="0"/>
        </a:p>
        <a:p>
          <a:pPr marL="171450" lvl="1" indent="-171450" algn="l" defTabSz="711200">
            <a:lnSpc>
              <a:spcPct val="90000"/>
            </a:lnSpc>
            <a:spcBef>
              <a:spcPct val="0"/>
            </a:spcBef>
            <a:spcAft>
              <a:spcPct val="15000"/>
            </a:spcAft>
            <a:buChar char="••"/>
          </a:pPr>
          <a:r>
            <a:rPr lang="en-US" sz="1600" kern="1200" dirty="0" smtClean="0"/>
            <a:t>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Artifacts knowledge is volatile</a:t>
          </a:r>
          <a:endParaRPr lang="en-US" sz="1600" kern="1200" dirty="0"/>
        </a:p>
      </dsp:txBody>
      <dsp:txXfrm>
        <a:off x="1032319" y="1952378"/>
        <a:ext cx="7541283" cy="976189"/>
      </dsp:txXfrm>
    </dsp:sp>
    <dsp:sp modelId="{B3BB7108-139F-49D3-A4B8-F367DE0E271A}">
      <dsp:nvSpPr>
        <dsp:cNvPr id="0" name=""/>
        <dsp:cNvSpPr/>
      </dsp:nvSpPr>
      <dsp:spPr>
        <a:xfrm>
          <a:off x="422201" y="1830354"/>
          <a:ext cx="1220236" cy="1220236"/>
        </a:xfrm>
        <a:prstGeom prst="ellipse">
          <a:avLst/>
        </a:prstGeom>
        <a:solidFill>
          <a:schemeClr val="lt1">
            <a:hueOff val="0"/>
            <a:satOff val="0"/>
            <a:lumOff val="0"/>
            <a:alphaOff val="0"/>
          </a:schemeClr>
        </a:solidFill>
        <a:ln w="25400" cap="flat" cmpd="sng" algn="ctr">
          <a:solidFill>
            <a:schemeClr val="accent5">
              <a:hueOff val="3073291"/>
              <a:satOff val="11311"/>
              <a:lumOff val="-3922"/>
              <a:alphaOff val="0"/>
            </a:schemeClr>
          </a:solidFill>
          <a:prstDash val="solid"/>
        </a:ln>
        <a:effectLst/>
      </dsp:spPr>
      <dsp:style>
        <a:lnRef idx="2">
          <a:scrgbClr r="0" g="0" b="0"/>
        </a:lnRef>
        <a:fillRef idx="1">
          <a:scrgbClr r="0" g="0" b="0"/>
        </a:fillRef>
        <a:effectRef idx="0">
          <a:scrgbClr r="0" g="0" b="0"/>
        </a:effectRef>
        <a:fontRef idx="minor"/>
      </dsp:style>
    </dsp:sp>
    <dsp:sp modelId="{E4A4C9CE-661F-435D-A623-85478B8C1BDF}">
      <dsp:nvSpPr>
        <dsp:cNvPr id="0" name=""/>
        <dsp:cNvSpPr/>
      </dsp:nvSpPr>
      <dsp:spPr>
        <a:xfrm>
          <a:off x="677475" y="3416661"/>
          <a:ext cx="7896127" cy="976189"/>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50" tIns="50800" rIns="50800" bIns="50800" numCol="1" spcCol="1270" anchor="t" anchorCtr="0">
          <a:noAutofit/>
        </a:bodyPr>
        <a:lstStyle/>
        <a:p>
          <a:pPr lvl="0" algn="l" defTabSz="889000">
            <a:lnSpc>
              <a:spcPct val="90000"/>
            </a:lnSpc>
            <a:spcBef>
              <a:spcPct val="0"/>
            </a:spcBef>
            <a:spcAft>
              <a:spcPct val="35000"/>
            </a:spcAft>
          </a:pPr>
          <a:r>
            <a:rPr lang="en-US" sz="2000" kern="1200" dirty="0" smtClean="0"/>
            <a:t>Validation</a:t>
          </a:r>
          <a:endParaRPr lang="en-US" sz="2000" kern="1200" dirty="0"/>
        </a:p>
        <a:p>
          <a:pPr marL="171450" lvl="1" indent="-171450" algn="l" defTabSz="711200">
            <a:lnSpc>
              <a:spcPct val="90000"/>
            </a:lnSpc>
            <a:spcBef>
              <a:spcPct val="0"/>
            </a:spcBef>
            <a:spcAft>
              <a:spcPct val="15000"/>
            </a:spcAft>
            <a:buChar char="••"/>
          </a:pPr>
          <a:r>
            <a:rPr lang="en-US" sz="1600" kern="1200" dirty="0" smtClean="0"/>
            <a:t>Produce documentation of organizational changes</a:t>
          </a:r>
          <a:endParaRPr lang="en-US" sz="1600" kern="1200" dirty="0"/>
        </a:p>
        <a:p>
          <a:pPr marL="171450" lvl="1" indent="-171450" algn="l" defTabSz="711200">
            <a:lnSpc>
              <a:spcPct val="90000"/>
            </a:lnSpc>
            <a:spcBef>
              <a:spcPct val="0"/>
            </a:spcBef>
            <a:spcAft>
              <a:spcPct val="15000"/>
            </a:spcAft>
            <a:buChar char="••"/>
          </a:pPr>
          <a:r>
            <a:rPr lang="en-US" sz="1600" kern="1200" dirty="0" smtClean="0"/>
            <a:t>Quality</a:t>
          </a:r>
          <a:endParaRPr lang="en-US" sz="1600" kern="1200" dirty="0"/>
        </a:p>
      </dsp:txBody>
      <dsp:txXfrm>
        <a:off x="677475" y="3416661"/>
        <a:ext cx="7896127" cy="976189"/>
      </dsp:txXfrm>
    </dsp:sp>
    <dsp:sp modelId="{36CE1060-DBB5-4F88-840D-5ECD115ACB79}">
      <dsp:nvSpPr>
        <dsp:cNvPr id="0" name=""/>
        <dsp:cNvSpPr/>
      </dsp:nvSpPr>
      <dsp:spPr>
        <a:xfrm>
          <a:off x="67357" y="3294637"/>
          <a:ext cx="1220236" cy="1220236"/>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5518612" y="-844922"/>
          <a:ext cx="6570790" cy="6570790"/>
        </a:xfrm>
        <a:prstGeom prst="blockArc">
          <a:avLst>
            <a:gd name="adj1" fmla="val 18900000"/>
            <a:gd name="adj2" fmla="val 2700000"/>
            <a:gd name="adj3" fmla="val 329"/>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F15B-A28E-4491-AE72-E180EBB7644A}">
      <dsp:nvSpPr>
        <dsp:cNvPr id="0" name=""/>
        <dsp:cNvSpPr/>
      </dsp:nvSpPr>
      <dsp:spPr>
        <a:xfrm>
          <a:off x="392183" y="257030"/>
          <a:ext cx="8180686" cy="51386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Mapping tooling</a:t>
          </a:r>
        </a:p>
      </dsp:txBody>
      <dsp:txXfrm>
        <a:off x="392183" y="257030"/>
        <a:ext cx="8180686" cy="513865"/>
      </dsp:txXfrm>
    </dsp:sp>
    <dsp:sp modelId="{9BC8E43E-AAA3-4672-BE77-42B7727AE6F0}">
      <dsp:nvSpPr>
        <dsp:cNvPr id="0" name=""/>
        <dsp:cNvSpPr/>
      </dsp:nvSpPr>
      <dsp:spPr>
        <a:xfrm>
          <a:off x="71017" y="192797"/>
          <a:ext cx="642332" cy="64233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08CDE5-D5E0-451E-ADF0-BE974343CEB5}">
      <dsp:nvSpPr>
        <dsp:cNvPr id="0" name=""/>
        <dsp:cNvSpPr/>
      </dsp:nvSpPr>
      <dsp:spPr>
        <a:xfrm>
          <a:off x="814873" y="1027731"/>
          <a:ext cx="7757997" cy="513865"/>
        </a:xfrm>
        <a:prstGeom prst="rect">
          <a:avLst/>
        </a:prstGeom>
        <a:solidFill>
          <a:schemeClr val="accent5">
            <a:hueOff val="1229316"/>
            <a:satOff val="452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Live validation feedback</a:t>
          </a:r>
        </a:p>
      </dsp:txBody>
      <dsp:txXfrm>
        <a:off x="814873" y="1027731"/>
        <a:ext cx="7757997" cy="513865"/>
      </dsp:txXfrm>
    </dsp:sp>
    <dsp:sp modelId="{8F1D5923-22FA-4A75-892A-38B1F721652C}">
      <dsp:nvSpPr>
        <dsp:cNvPr id="0" name=""/>
        <dsp:cNvSpPr/>
      </dsp:nvSpPr>
      <dsp:spPr>
        <a:xfrm>
          <a:off x="493707" y="963498"/>
          <a:ext cx="642332" cy="642332"/>
        </a:xfrm>
        <a:prstGeom prst="ellipse">
          <a:avLst/>
        </a:prstGeom>
        <a:solidFill>
          <a:schemeClr val="lt1">
            <a:hueOff val="0"/>
            <a:satOff val="0"/>
            <a:lumOff val="0"/>
            <a:alphaOff val="0"/>
          </a:schemeClr>
        </a:solidFill>
        <a:ln w="25400" cap="flat" cmpd="sng" algn="ctr">
          <a:solidFill>
            <a:schemeClr val="accent5">
              <a:hueOff val="1229316"/>
              <a:satOff val="4524"/>
              <a:lumOff val="-1569"/>
              <a:alphaOff val="0"/>
            </a:schemeClr>
          </a:solidFill>
          <a:prstDash val="solid"/>
        </a:ln>
        <a:effectLst/>
      </dsp:spPr>
      <dsp:style>
        <a:lnRef idx="2">
          <a:scrgbClr r="0" g="0" b="0"/>
        </a:lnRef>
        <a:fillRef idx="1">
          <a:scrgbClr r="0" g="0" b="0"/>
        </a:fillRef>
        <a:effectRef idx="0">
          <a:scrgbClr r="0" g="0" b="0"/>
        </a:effectRef>
        <a:fontRef idx="minor"/>
      </dsp:style>
    </dsp:sp>
    <dsp:sp modelId="{C70050F6-D559-47CD-AE7F-1A3B6DC3E13D}">
      <dsp:nvSpPr>
        <dsp:cNvPr id="0" name=""/>
        <dsp:cNvSpPr/>
      </dsp:nvSpPr>
      <dsp:spPr>
        <a:xfrm>
          <a:off x="1008159" y="1798432"/>
          <a:ext cx="7564711" cy="513865"/>
        </a:xfrm>
        <a:prstGeom prst="rect">
          <a:avLst/>
        </a:prstGeom>
        <a:solidFill>
          <a:schemeClr val="accent5">
            <a:hueOff val="2458633"/>
            <a:satOff val="9049"/>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Fixing assistance</a:t>
          </a:r>
        </a:p>
      </dsp:txBody>
      <dsp:txXfrm>
        <a:off x="1008159" y="1798432"/>
        <a:ext cx="7564711" cy="513865"/>
      </dsp:txXfrm>
    </dsp:sp>
    <dsp:sp modelId="{A2128069-D53B-4253-A158-C0A86314D57D}">
      <dsp:nvSpPr>
        <dsp:cNvPr id="0" name=""/>
        <dsp:cNvSpPr/>
      </dsp:nvSpPr>
      <dsp:spPr>
        <a:xfrm>
          <a:off x="686992" y="1734199"/>
          <a:ext cx="642332" cy="642332"/>
        </a:xfrm>
        <a:prstGeom prst="ellipse">
          <a:avLst/>
        </a:prstGeom>
        <a:solidFill>
          <a:schemeClr val="lt1">
            <a:hueOff val="0"/>
            <a:satOff val="0"/>
            <a:lumOff val="0"/>
            <a:alphaOff val="0"/>
          </a:schemeClr>
        </a:solidFill>
        <a:ln w="25400" cap="flat" cmpd="sng" algn="ctr">
          <a:solidFill>
            <a:schemeClr val="accent5">
              <a:hueOff val="2458633"/>
              <a:satOff val="9049"/>
              <a:lumOff val="-3138"/>
              <a:alphaOff val="0"/>
            </a:schemeClr>
          </a:solidFill>
          <a:prstDash val="solid"/>
        </a:ln>
        <a:effectLst/>
      </dsp:spPr>
      <dsp:style>
        <a:lnRef idx="2">
          <a:scrgbClr r="0" g="0" b="0"/>
        </a:lnRef>
        <a:fillRef idx="1">
          <a:scrgbClr r="0" g="0" b="0"/>
        </a:fillRef>
        <a:effectRef idx="0">
          <a:scrgbClr r="0" g="0" b="0"/>
        </a:effectRef>
        <a:fontRef idx="minor"/>
      </dsp:style>
    </dsp:sp>
    <dsp:sp modelId="{BC35D876-8F7D-407A-90E2-FD9D31C4E004}">
      <dsp:nvSpPr>
        <dsp:cNvPr id="0" name=""/>
        <dsp:cNvSpPr/>
      </dsp:nvSpPr>
      <dsp:spPr>
        <a:xfrm>
          <a:off x="1008159" y="2568646"/>
          <a:ext cx="7564711" cy="513865"/>
        </a:xfrm>
        <a:prstGeom prst="rect">
          <a:avLst/>
        </a:prstGeom>
        <a:solidFill>
          <a:schemeClr val="accent5">
            <a:hueOff val="3687949"/>
            <a:satOff val="13573"/>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Batch validation</a:t>
          </a:r>
        </a:p>
      </dsp:txBody>
      <dsp:txXfrm>
        <a:off x="1008159" y="2568646"/>
        <a:ext cx="7564711" cy="513865"/>
      </dsp:txXfrm>
    </dsp:sp>
    <dsp:sp modelId="{85384665-0BF4-4D94-AD75-F5435566B7DD}">
      <dsp:nvSpPr>
        <dsp:cNvPr id="0" name=""/>
        <dsp:cNvSpPr/>
      </dsp:nvSpPr>
      <dsp:spPr>
        <a:xfrm>
          <a:off x="686992" y="2504412"/>
          <a:ext cx="642332" cy="642332"/>
        </a:xfrm>
        <a:prstGeom prst="ellipse">
          <a:avLst/>
        </a:prstGeom>
        <a:solidFill>
          <a:schemeClr val="lt1">
            <a:hueOff val="0"/>
            <a:satOff val="0"/>
            <a:lumOff val="0"/>
            <a:alphaOff val="0"/>
          </a:schemeClr>
        </a:solidFill>
        <a:ln w="25400" cap="flat" cmpd="sng" algn="ctr">
          <a:solidFill>
            <a:schemeClr val="accent5">
              <a:hueOff val="3687949"/>
              <a:satOff val="13573"/>
              <a:lumOff val="-4706"/>
              <a:alphaOff val="0"/>
            </a:schemeClr>
          </a:solidFill>
          <a:prstDash val="solid"/>
        </a:ln>
        <a:effectLst/>
      </dsp:spPr>
      <dsp:style>
        <a:lnRef idx="2">
          <a:scrgbClr r="0" g="0" b="0"/>
        </a:lnRef>
        <a:fillRef idx="1">
          <a:scrgbClr r="0" g="0" b="0"/>
        </a:fillRef>
        <a:effectRef idx="0">
          <a:scrgbClr r="0" g="0" b="0"/>
        </a:effectRef>
        <a:fontRef idx="minor"/>
      </dsp:style>
    </dsp:sp>
    <dsp:sp modelId="{A93A91EF-997C-421E-9420-03E3C07EACA2}">
      <dsp:nvSpPr>
        <dsp:cNvPr id="0" name=""/>
        <dsp:cNvSpPr/>
      </dsp:nvSpPr>
      <dsp:spPr>
        <a:xfrm>
          <a:off x="814873" y="3339347"/>
          <a:ext cx="7757997" cy="513865"/>
        </a:xfrm>
        <a:prstGeom prst="rect">
          <a:avLst/>
        </a:prstGeom>
        <a:solidFill>
          <a:schemeClr val="accent5">
            <a:hueOff val="4917266"/>
            <a:satOff val="18098"/>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Contribute to Intent</a:t>
          </a:r>
          <a:endParaRPr lang="en-US" sz="2600" kern="1200" dirty="0"/>
        </a:p>
      </dsp:txBody>
      <dsp:txXfrm>
        <a:off x="814873" y="3339347"/>
        <a:ext cx="7757997" cy="513865"/>
      </dsp:txXfrm>
    </dsp:sp>
    <dsp:sp modelId="{34966344-6889-42C8-916F-7701A43D1F17}">
      <dsp:nvSpPr>
        <dsp:cNvPr id="0" name=""/>
        <dsp:cNvSpPr/>
      </dsp:nvSpPr>
      <dsp:spPr>
        <a:xfrm>
          <a:off x="493707" y="3275114"/>
          <a:ext cx="642332" cy="642332"/>
        </a:xfrm>
        <a:prstGeom prst="ellipse">
          <a:avLst/>
        </a:prstGeom>
        <a:solidFill>
          <a:schemeClr val="lt1">
            <a:hueOff val="0"/>
            <a:satOff val="0"/>
            <a:lumOff val="0"/>
            <a:alphaOff val="0"/>
          </a:schemeClr>
        </a:solidFill>
        <a:ln w="25400" cap="flat" cmpd="sng" algn="ctr">
          <a:solidFill>
            <a:schemeClr val="accent5">
              <a:hueOff val="4917266"/>
              <a:satOff val="18098"/>
              <a:lumOff val="-6275"/>
              <a:alphaOff val="0"/>
            </a:schemeClr>
          </a:solidFill>
          <a:prstDash val="solid"/>
        </a:ln>
        <a:effectLst/>
      </dsp:spPr>
      <dsp:style>
        <a:lnRef idx="2">
          <a:scrgbClr r="0" g="0" b="0"/>
        </a:lnRef>
        <a:fillRef idx="1">
          <a:scrgbClr r="0" g="0" b="0"/>
        </a:fillRef>
        <a:effectRef idx="0">
          <a:scrgbClr r="0" g="0" b="0"/>
        </a:effectRef>
        <a:fontRef idx="minor"/>
      </dsp:style>
    </dsp:sp>
    <dsp:sp modelId="{7249490D-FBFE-4ED2-8766-81F6F51BB084}">
      <dsp:nvSpPr>
        <dsp:cNvPr id="0" name=""/>
        <dsp:cNvSpPr/>
      </dsp:nvSpPr>
      <dsp:spPr>
        <a:xfrm>
          <a:off x="392183" y="4110048"/>
          <a:ext cx="8180686" cy="513865"/>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788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Industrial use of </a:t>
          </a:r>
          <a:r>
            <a:rPr lang="en-US" sz="2600" kern="1200" dirty="0" err="1" smtClean="0"/>
            <a:t>ModelWriter</a:t>
          </a:r>
          <a:r>
            <a:rPr lang="en-US" sz="2600" kern="1200" dirty="0" smtClean="0"/>
            <a:t> tooling</a:t>
          </a:r>
          <a:endParaRPr lang="en-US" sz="2600" kern="1200" dirty="0"/>
        </a:p>
      </dsp:txBody>
      <dsp:txXfrm>
        <a:off x="392183" y="4110048"/>
        <a:ext cx="8180686" cy="513865"/>
      </dsp:txXfrm>
    </dsp:sp>
    <dsp:sp modelId="{188AE7E5-E319-4A28-BF20-BDF1B8C273D2}">
      <dsp:nvSpPr>
        <dsp:cNvPr id="0" name=""/>
        <dsp:cNvSpPr/>
      </dsp:nvSpPr>
      <dsp:spPr>
        <a:xfrm>
          <a:off x="71017" y="4045815"/>
          <a:ext cx="642332" cy="642332"/>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1096-1A8B-486F-A2F2-BFE651986DE1}">
      <dsp:nvSpPr>
        <dsp:cNvPr id="0" name=""/>
        <dsp:cNvSpPr/>
      </dsp:nvSpPr>
      <dsp:spPr>
        <a:xfrm>
          <a:off x="0" y="0"/>
          <a:ext cx="6912767" cy="98218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Semantic Word Processor </a:t>
          </a:r>
          <a:endParaRPr lang="tr-TR" sz="2400" b="1" kern="1200" dirty="0" smtClean="0"/>
        </a:p>
        <a:p>
          <a:pPr marL="0" marR="0" lvl="0" indent="0" algn="l" defTabSz="914400" eaLnBrk="1" fontAlgn="auto" latinLnBrk="0" hangingPunct="1">
            <a:lnSpc>
              <a:spcPct val="100000"/>
            </a:lnSpc>
            <a:spcBef>
              <a:spcPct val="0"/>
            </a:spcBef>
            <a:spcAft>
              <a:spcPts val="0"/>
            </a:spcAft>
            <a:buClrTx/>
            <a:buSzTx/>
            <a:buFontTx/>
            <a:buNone/>
            <a:tabLst/>
            <a:defRPr/>
          </a:pPr>
          <a:r>
            <a:rPr lang="en-US" sz="2400" b="1" kern="1200" dirty="0" smtClean="0"/>
            <a:t>(Text-Based Knowledge Extractor)</a:t>
          </a:r>
        </a:p>
      </dsp:txBody>
      <dsp:txXfrm>
        <a:off x="28767" y="28767"/>
        <a:ext cx="5769914" cy="924655"/>
      </dsp:txXfrm>
    </dsp:sp>
    <dsp:sp modelId="{D12DBC89-3DEE-4C9D-A5DD-C75F2D09F26D}">
      <dsp:nvSpPr>
        <dsp:cNvPr id="0" name=""/>
        <dsp:cNvSpPr/>
      </dsp:nvSpPr>
      <dsp:spPr>
        <a:xfrm>
          <a:off x="578944" y="1160768"/>
          <a:ext cx="6912767" cy="982189"/>
        </a:xfrm>
        <a:prstGeom prst="roundRect">
          <a:avLst>
            <a:gd name="adj" fmla="val 10000"/>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Understands the various textual parts of a document expressed in N</a:t>
          </a:r>
          <a:r>
            <a:rPr lang="tr-TR" sz="2400" b="1" kern="1200" dirty="0" smtClean="0"/>
            <a:t>atural </a:t>
          </a:r>
          <a:r>
            <a:rPr lang="en-US" sz="2400" b="1" kern="1200" dirty="0" smtClean="0"/>
            <a:t>L</a:t>
          </a:r>
          <a:r>
            <a:rPr lang="tr-TR" sz="2400" b="1" kern="1200" dirty="0" smtClean="0"/>
            <a:t>anguage </a:t>
          </a:r>
          <a:endParaRPr lang="en-US" sz="2400" b="1" kern="1200" dirty="0"/>
        </a:p>
      </dsp:txBody>
      <dsp:txXfrm>
        <a:off x="607711" y="1189535"/>
        <a:ext cx="5637866" cy="924655"/>
      </dsp:txXfrm>
    </dsp:sp>
    <dsp:sp modelId="{973974DF-CED9-43C0-9800-58A69F1C01F4}">
      <dsp:nvSpPr>
        <dsp:cNvPr id="0" name=""/>
        <dsp:cNvSpPr/>
      </dsp:nvSpPr>
      <dsp:spPr>
        <a:xfrm>
          <a:off x="1149247" y="2321537"/>
          <a:ext cx="6912767" cy="982189"/>
        </a:xfrm>
        <a:prstGeom prst="roundRect">
          <a:avLst>
            <a:gd name="adj" fmla="val 10000"/>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t>Reveals concepts and relationships between them (“Model”-part)</a:t>
          </a:r>
          <a:endParaRPr lang="en-US" sz="2400" b="1" kern="1200" dirty="0"/>
        </a:p>
      </dsp:txBody>
      <dsp:txXfrm>
        <a:off x="1178014" y="2350304"/>
        <a:ext cx="5646506" cy="924655"/>
      </dsp:txXfrm>
    </dsp:sp>
    <dsp:sp modelId="{FBBB9107-BCC1-4B5B-A22B-7D120B00A45B}">
      <dsp:nvSpPr>
        <dsp:cNvPr id="0" name=""/>
        <dsp:cNvSpPr/>
      </dsp:nvSpPr>
      <dsp:spPr>
        <a:xfrm>
          <a:off x="1728191" y="3482306"/>
          <a:ext cx="6912767" cy="982189"/>
        </a:xfrm>
        <a:prstGeom prst="roundRect">
          <a:avLst>
            <a:gd name="adj" fmla="val 10000"/>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tr-TR" sz="2400" b="1" kern="1200" dirty="0" smtClean="0"/>
            <a:t>Consistency &amp; Completeness Checking</a:t>
          </a:r>
          <a:endParaRPr lang="en-US" sz="2400" b="1" kern="1200" dirty="0"/>
        </a:p>
      </dsp:txBody>
      <dsp:txXfrm>
        <a:off x="1756958" y="3511073"/>
        <a:ext cx="5637866" cy="924655"/>
      </dsp:txXfrm>
    </dsp:sp>
    <dsp:sp modelId="{AB08E2AF-35C5-4D10-B9BD-27B72D8D543D}">
      <dsp:nvSpPr>
        <dsp:cNvPr id="0" name=""/>
        <dsp:cNvSpPr/>
      </dsp:nvSpPr>
      <dsp:spPr>
        <a:xfrm>
          <a:off x="6274344" y="752267"/>
          <a:ext cx="638422" cy="638422"/>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417989" y="752267"/>
        <a:ext cx="351132" cy="480413"/>
      </dsp:txXfrm>
    </dsp:sp>
    <dsp:sp modelId="{A612C489-0C5D-41B2-9C01-150CCE225B65}">
      <dsp:nvSpPr>
        <dsp:cNvPr id="0" name=""/>
        <dsp:cNvSpPr/>
      </dsp:nvSpPr>
      <dsp:spPr>
        <a:xfrm>
          <a:off x="6853288" y="1913036"/>
          <a:ext cx="638422" cy="638422"/>
        </a:xfrm>
        <a:prstGeom prst="downArrow">
          <a:avLst>
            <a:gd name="adj1" fmla="val 55000"/>
            <a:gd name="adj2" fmla="val 45000"/>
          </a:avLst>
        </a:prstGeom>
        <a:solidFill>
          <a:schemeClr val="accent5">
            <a:tint val="40000"/>
            <a:alpha val="90000"/>
            <a:hueOff val="3235065"/>
            <a:satOff val="3606"/>
            <a:lumOff val="-202"/>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6996933" y="1913036"/>
        <a:ext cx="351132" cy="480413"/>
      </dsp:txXfrm>
    </dsp:sp>
    <dsp:sp modelId="{DC200B1C-43C1-4407-8CFE-1D87860FA3DA}">
      <dsp:nvSpPr>
        <dsp:cNvPr id="0" name=""/>
        <dsp:cNvSpPr/>
      </dsp:nvSpPr>
      <dsp:spPr>
        <a:xfrm>
          <a:off x="7423591" y="3073805"/>
          <a:ext cx="638422" cy="638422"/>
        </a:xfrm>
        <a:prstGeom prst="downArrow">
          <a:avLst>
            <a:gd name="adj1" fmla="val 55000"/>
            <a:gd name="adj2" fmla="val 45000"/>
          </a:avLst>
        </a:prstGeom>
        <a:solidFill>
          <a:schemeClr val="accent5">
            <a:tint val="40000"/>
            <a:alpha val="90000"/>
            <a:hueOff val="6470129"/>
            <a:satOff val="7212"/>
            <a:lumOff val="-403"/>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a:p>
      </dsp:txBody>
      <dsp:txXfrm>
        <a:off x="7567236" y="3073805"/>
        <a:ext cx="351132" cy="480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162AD-861D-4555-B043-F79679CCDBDA}">
      <dsp:nvSpPr>
        <dsp:cNvPr id="0" name=""/>
        <dsp:cNvSpPr/>
      </dsp:nvSpPr>
      <dsp:spPr>
        <a:xfrm>
          <a:off x="-6203531" y="-949048"/>
          <a:ext cx="7384424" cy="7384424"/>
        </a:xfrm>
        <a:prstGeom prst="blockArc">
          <a:avLst>
            <a:gd name="adj1" fmla="val 18900000"/>
            <a:gd name="adj2" fmla="val 2700000"/>
            <a:gd name="adj3" fmla="val 293"/>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E5B31E-F96A-4310-906E-165C6457FC35}">
      <dsp:nvSpPr>
        <dsp:cNvPr id="0" name=""/>
        <dsp:cNvSpPr/>
      </dsp:nvSpPr>
      <dsp:spPr>
        <a:xfrm>
          <a:off x="618015" y="421788"/>
          <a:ext cx="8161317" cy="84401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“Everywhere” Document Regeneration</a:t>
          </a:r>
          <a:r>
            <a:rPr lang="tr-TR" sz="1800" b="1" kern="1200" dirty="0" smtClean="0"/>
            <a:t>:</a:t>
          </a:r>
          <a:r>
            <a:rPr lang="en-US" sz="1800" b="1" kern="1200" dirty="0" smtClean="0"/>
            <a:t> "tell once, show everywhere“:</a:t>
          </a:r>
          <a:r>
            <a:rPr lang="tr-TR" sz="1800" b="1" kern="1200" dirty="0" smtClean="0"/>
            <a:t> </a:t>
          </a:r>
          <a:r>
            <a:rPr lang="en-US" sz="1800" b="1" kern="1200" dirty="0" smtClean="0"/>
            <a:t>recycling knowledge from (1) the same document, or of (2) another related document</a:t>
          </a:r>
          <a:endParaRPr lang="en-US" sz="1800" b="1" kern="1200" dirty="0"/>
        </a:p>
      </dsp:txBody>
      <dsp:txXfrm>
        <a:off x="618015" y="421788"/>
        <a:ext cx="8161317" cy="844016"/>
      </dsp:txXfrm>
    </dsp:sp>
    <dsp:sp modelId="{D674996A-9698-4C0E-A987-5AA7107C8C4A}">
      <dsp:nvSpPr>
        <dsp:cNvPr id="0" name=""/>
        <dsp:cNvSpPr/>
      </dsp:nvSpPr>
      <dsp:spPr>
        <a:xfrm>
          <a:off x="90505" y="316286"/>
          <a:ext cx="1055020" cy="105502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946B6A-C79D-43ED-A9BB-D43F7A1B11AC}">
      <dsp:nvSpPr>
        <dsp:cNvPr id="0" name=""/>
        <dsp:cNvSpPr/>
      </dsp:nvSpPr>
      <dsp:spPr>
        <a:xfrm>
          <a:off x="1101909" y="1688033"/>
          <a:ext cx="7677423" cy="844016"/>
        </a:xfrm>
        <a:prstGeom prst="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Consistency Checking: </a:t>
          </a:r>
          <a:r>
            <a:rPr lang="en-GB" sz="1800" b="1" kern="1200" dirty="0" smtClean="0"/>
            <a:t>the objective to provide a Consistency Checker that automates Quality Reviews of  Requirements Engineering</a:t>
          </a:r>
          <a:endParaRPr lang="en-US" sz="1800" b="1" kern="1200" dirty="0"/>
        </a:p>
      </dsp:txBody>
      <dsp:txXfrm>
        <a:off x="1101909" y="1688033"/>
        <a:ext cx="7677423" cy="844016"/>
      </dsp:txXfrm>
    </dsp:sp>
    <dsp:sp modelId="{7EB2EFC3-00A9-48B7-84F0-724AD22CF8C5}">
      <dsp:nvSpPr>
        <dsp:cNvPr id="0" name=""/>
        <dsp:cNvSpPr/>
      </dsp:nvSpPr>
      <dsp:spPr>
        <a:xfrm>
          <a:off x="574399" y="1582531"/>
          <a:ext cx="1055020" cy="1055020"/>
        </a:xfrm>
        <a:prstGeom prst="ellipse">
          <a:avLst/>
        </a:prstGeom>
        <a:solidFill>
          <a:schemeClr val="lt1">
            <a:hueOff val="0"/>
            <a:satOff val="0"/>
            <a:lumOff val="0"/>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dsp:style>
    </dsp:sp>
    <dsp:sp modelId="{28E28C4A-B666-4713-AF33-DC7A55C31910}">
      <dsp:nvSpPr>
        <dsp:cNvPr id="0" name=""/>
        <dsp:cNvSpPr/>
      </dsp:nvSpPr>
      <dsp:spPr>
        <a:xfrm>
          <a:off x="1101909" y="2954277"/>
          <a:ext cx="7677423" cy="844016"/>
        </a:xfrm>
        <a:prstGeom prst="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Open </a:t>
          </a:r>
          <a:r>
            <a:rPr lang="tr-TR" sz="1800" b="1" kern="1200" dirty="0" smtClean="0"/>
            <a:t>Source Software under Eclipse Foundation </a:t>
          </a:r>
          <a:r>
            <a:rPr lang="en-US" sz="1800" b="1" kern="1200" dirty="0" smtClean="0"/>
            <a:t>for Future Dissemination and </a:t>
          </a:r>
          <a:r>
            <a:rPr lang="en-US" sz="1800" b="1" kern="1200" noProof="0" dirty="0" smtClean="0"/>
            <a:t>Exploitation</a:t>
          </a:r>
          <a:r>
            <a:rPr lang="tr-TR" sz="1800" b="1" kern="1200" dirty="0" smtClean="0"/>
            <a:t> </a:t>
          </a:r>
          <a:r>
            <a:rPr lang="en-US" sz="1800" b="1" kern="1200" noProof="0" dirty="0" smtClean="0"/>
            <a:t>to</a:t>
          </a:r>
          <a:r>
            <a:rPr lang="en-GB" sz="1800" kern="1200" dirty="0" smtClean="0"/>
            <a:t> </a:t>
          </a:r>
          <a:r>
            <a:rPr lang="en-GB" sz="1800" b="1" kern="1200" dirty="0" smtClean="0"/>
            <a:t>further extend the Business Value Chain</a:t>
          </a:r>
          <a:endParaRPr lang="en-US" sz="1800" b="1" kern="1200" dirty="0"/>
        </a:p>
      </dsp:txBody>
      <dsp:txXfrm>
        <a:off x="1101909" y="2954277"/>
        <a:ext cx="7677423" cy="844016"/>
      </dsp:txXfrm>
    </dsp:sp>
    <dsp:sp modelId="{F2ED3955-CA3A-476D-A8C3-4768977D5415}">
      <dsp:nvSpPr>
        <dsp:cNvPr id="0" name=""/>
        <dsp:cNvSpPr/>
      </dsp:nvSpPr>
      <dsp:spPr>
        <a:xfrm>
          <a:off x="574399" y="2848775"/>
          <a:ext cx="1055020" cy="1055020"/>
        </a:xfrm>
        <a:prstGeom prst="ellipse">
          <a:avLst/>
        </a:prstGeom>
        <a:solidFill>
          <a:schemeClr val="lt1">
            <a:hueOff val="0"/>
            <a:satOff val="0"/>
            <a:lumOff val="0"/>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dsp:style>
    </dsp:sp>
    <dsp:sp modelId="{F3326EF4-3F1C-40D6-AD2F-41BE48E9075D}">
      <dsp:nvSpPr>
        <dsp:cNvPr id="0" name=""/>
        <dsp:cNvSpPr/>
      </dsp:nvSpPr>
      <dsp:spPr>
        <a:xfrm>
          <a:off x="618015" y="4220522"/>
          <a:ext cx="8161317" cy="844016"/>
        </a:xfrm>
        <a:prstGeom prst="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9938" tIns="45720" rIns="45720" bIns="45720" numCol="1" spcCol="1270" anchor="ctr" anchorCtr="0">
          <a:noAutofit/>
        </a:bodyPr>
        <a:lstStyle/>
        <a:p>
          <a:pPr lvl="0" algn="l" defTabSz="800100">
            <a:lnSpc>
              <a:spcPct val="90000"/>
            </a:lnSpc>
            <a:spcBef>
              <a:spcPct val="0"/>
            </a:spcBef>
            <a:spcAft>
              <a:spcPct val="35000"/>
            </a:spcAft>
          </a:pPr>
          <a:r>
            <a:rPr lang="en-US" sz="1800" b="1" kern="1200" dirty="0" smtClean="0"/>
            <a:t>“MW” Knowledge Dissemination Standard (.mw ModelWriter exchange format)</a:t>
          </a:r>
          <a:endParaRPr lang="en-US" sz="1800" b="1" kern="1200" dirty="0"/>
        </a:p>
      </dsp:txBody>
      <dsp:txXfrm>
        <a:off x="618015" y="4220522"/>
        <a:ext cx="8161317" cy="844016"/>
      </dsp:txXfrm>
    </dsp:sp>
    <dsp:sp modelId="{15963DCC-9385-4E35-98B0-E26130FF1FA6}">
      <dsp:nvSpPr>
        <dsp:cNvPr id="0" name=""/>
        <dsp:cNvSpPr/>
      </dsp:nvSpPr>
      <dsp:spPr>
        <a:xfrm>
          <a:off x="90505" y="4115020"/>
          <a:ext cx="1055020" cy="1055020"/>
        </a:xfrm>
        <a:prstGeom prst="ellipse">
          <a:avLst/>
        </a:prstGeom>
        <a:solidFill>
          <a:schemeClr val="lt1">
            <a:hueOff val="0"/>
            <a:satOff val="0"/>
            <a:lumOff val="0"/>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481555"/>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Open Source Software (Eclipse Public License)</a:t>
          </a:r>
          <a:endParaRPr lang="en-US" sz="2000" b="1" kern="1200" dirty="0"/>
        </a:p>
      </dsp:txBody>
      <dsp:txXfrm>
        <a:off x="2878665" y="514290"/>
        <a:ext cx="2633019" cy="605105"/>
      </dsp:txXfrm>
    </dsp:sp>
    <dsp:sp modelId="{C4DF09B6-29CE-4F3E-BCFC-C9F666C1F4E5}">
      <dsp:nvSpPr>
        <dsp:cNvPr id="0" name=""/>
        <dsp:cNvSpPr/>
      </dsp:nvSpPr>
      <dsp:spPr>
        <a:xfrm rot="9784443">
          <a:off x="2396323" y="1255850"/>
          <a:ext cx="712516" cy="0"/>
        </a:xfrm>
        <a:custGeom>
          <a:avLst/>
          <a:gdLst/>
          <a:ahLst/>
          <a:cxnLst/>
          <a:rect l="0" t="0" r="0" b="0"/>
          <a:pathLst>
            <a:path>
              <a:moveTo>
                <a:pt x="0" y="0"/>
              </a:moveTo>
              <a:lnTo>
                <a:pt x="71251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921193">
          <a:off x="5404625" y="1238915"/>
          <a:ext cx="655546" cy="0"/>
        </a:xfrm>
        <a:custGeom>
          <a:avLst/>
          <a:gdLst/>
          <a:ahLst/>
          <a:cxnLst/>
          <a:rect l="0" t="0" r="0" b="0"/>
          <a:pathLst>
            <a:path>
              <a:moveTo>
                <a:pt x="0" y="0"/>
              </a:moveTo>
              <a:lnTo>
                <a:pt x="65554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33433" y="2205761"/>
          <a:ext cx="2050686" cy="78707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AIRBUS SIDP Documentation</a:t>
          </a:r>
          <a:endParaRPr lang="en-US" sz="2000" b="1" kern="1200" dirty="0"/>
        </a:p>
      </dsp:txBody>
      <dsp:txXfrm>
        <a:off x="3171855" y="2244183"/>
        <a:ext cx="1973842" cy="710228"/>
      </dsp:txXfrm>
    </dsp:sp>
    <dsp:sp modelId="{C4DF09B6-29CE-4F3E-BCFC-C9F666C1F4E5}">
      <dsp:nvSpPr>
        <dsp:cNvPr id="0" name=""/>
        <dsp:cNvSpPr/>
      </dsp:nvSpPr>
      <dsp:spPr>
        <a:xfrm rot="18734688">
          <a:off x="4272599" y="1655521"/>
          <a:ext cx="1486573" cy="0"/>
        </a:xfrm>
        <a:custGeom>
          <a:avLst/>
          <a:gdLst/>
          <a:ahLst/>
          <a:cxnLst/>
          <a:rect l="0" t="0" r="0" b="0"/>
          <a:pathLst>
            <a:path>
              <a:moveTo>
                <a:pt x="0" y="0"/>
              </a:moveTo>
              <a:lnTo>
                <a:pt x="148657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4968735" y="459817"/>
          <a:ext cx="1679917" cy="645464"/>
        </a:xfrm>
        <a:prstGeom prst="round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5000244" y="491326"/>
        <a:ext cx="1616899" cy="582446"/>
      </dsp:txXfrm>
    </dsp:sp>
    <dsp:sp modelId="{7A3CB8F4-C9A6-4522-B663-AED31FFA5965}">
      <dsp:nvSpPr>
        <dsp:cNvPr id="0" name=""/>
        <dsp:cNvSpPr/>
      </dsp:nvSpPr>
      <dsp:spPr>
        <a:xfrm rot="737173">
          <a:off x="5175995" y="2898092"/>
          <a:ext cx="709528" cy="0"/>
        </a:xfrm>
        <a:custGeom>
          <a:avLst/>
          <a:gdLst/>
          <a:ahLst/>
          <a:cxnLst/>
          <a:rect l="0" t="0" r="0" b="0"/>
          <a:pathLst>
            <a:path>
              <a:moveTo>
                <a:pt x="0" y="0"/>
              </a:moveTo>
              <a:lnTo>
                <a:pt x="70952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77398" y="2832266"/>
          <a:ext cx="1953288" cy="708029"/>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11961" y="2866829"/>
        <a:ext cx="1884162" cy="638903"/>
      </dsp:txXfrm>
    </dsp:sp>
    <dsp:sp modelId="{4E48F8CC-5CEB-4107-AC48-3DC7A4B0A050}">
      <dsp:nvSpPr>
        <dsp:cNvPr id="0" name=""/>
        <dsp:cNvSpPr/>
      </dsp:nvSpPr>
      <dsp:spPr>
        <a:xfrm rot="10280930">
          <a:off x="2269538" y="2820648"/>
          <a:ext cx="868837" cy="0"/>
        </a:xfrm>
        <a:custGeom>
          <a:avLst/>
          <a:gdLst/>
          <a:ahLst/>
          <a:cxnLst/>
          <a:rect l="0" t="0" r="0" b="0"/>
          <a:pathLst>
            <a:path>
              <a:moveTo>
                <a:pt x="0" y="0"/>
              </a:moveTo>
              <a:lnTo>
                <a:pt x="86883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16217" y="2674666"/>
          <a:ext cx="1858263" cy="705385"/>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Anne </a:t>
          </a:r>
          <a:r>
            <a:rPr lang="en-US" sz="1800" b="1" kern="1200" dirty="0" err="1" smtClean="0"/>
            <a:t>Monceaux</a:t>
          </a:r>
          <a:endParaRPr lang="en-US" sz="1800" b="1" kern="1200" dirty="0"/>
        </a:p>
      </dsp:txBody>
      <dsp:txXfrm>
        <a:off x="450651" y="2709100"/>
        <a:ext cx="1789395" cy="636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2845930" y="551702"/>
          <a:ext cx="2698489" cy="67057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Microsoft Word Plug-in for ModelWriter</a:t>
          </a:r>
          <a:endParaRPr lang="en-US" sz="2000" b="1" kern="1200" dirty="0"/>
        </a:p>
      </dsp:txBody>
      <dsp:txXfrm>
        <a:off x="2878665" y="584437"/>
        <a:ext cx="2633019" cy="605105"/>
      </dsp:txXfrm>
    </dsp:sp>
    <dsp:sp modelId="{C4DF09B6-29CE-4F3E-BCFC-C9F666C1F4E5}">
      <dsp:nvSpPr>
        <dsp:cNvPr id="0" name=""/>
        <dsp:cNvSpPr/>
      </dsp:nvSpPr>
      <dsp:spPr>
        <a:xfrm rot="9870942">
          <a:off x="2400963" y="1301664"/>
          <a:ext cx="594708" cy="0"/>
        </a:xfrm>
        <a:custGeom>
          <a:avLst/>
          <a:gdLst/>
          <a:ahLst/>
          <a:cxnLst/>
          <a:rect l="0" t="0" r="0" b="0"/>
          <a:pathLst>
            <a:path>
              <a:moveTo>
                <a:pt x="0" y="0"/>
              </a:moveTo>
              <a:lnTo>
                <a:pt x="59470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837456" y="1296156"/>
          <a:ext cx="1574299" cy="605914"/>
        </a:xfrm>
        <a:prstGeom prst="roundRect">
          <a:avLst/>
        </a:prstGeom>
        <a:solidFill>
          <a:schemeClr val="accent5">
            <a:hueOff val="3073291"/>
            <a:satOff val="11311"/>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Yvan Lussard</a:t>
          </a:r>
          <a:endParaRPr lang="en-US" sz="1800" b="1" kern="1200" dirty="0"/>
        </a:p>
      </dsp:txBody>
      <dsp:txXfrm>
        <a:off x="867034" y="1325734"/>
        <a:ext cx="1515143" cy="546758"/>
      </dsp:txXfrm>
    </dsp:sp>
    <dsp:sp modelId="{7A3CB8F4-C9A6-4522-B663-AED31FFA5965}">
      <dsp:nvSpPr>
        <dsp:cNvPr id="0" name=""/>
        <dsp:cNvSpPr/>
      </dsp:nvSpPr>
      <dsp:spPr>
        <a:xfrm rot="834216">
          <a:off x="5536813" y="1283371"/>
          <a:ext cx="519268" cy="0"/>
        </a:xfrm>
        <a:custGeom>
          <a:avLst/>
          <a:gdLst/>
          <a:ahLst/>
          <a:cxnLst/>
          <a:rect l="0" t="0" r="0" b="0"/>
          <a:pathLst>
            <a:path>
              <a:moveTo>
                <a:pt x="0" y="0"/>
              </a:moveTo>
              <a:lnTo>
                <a:pt x="519268"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6048475" y="1224146"/>
          <a:ext cx="1484454" cy="610689"/>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Ferhat</a:t>
          </a:r>
          <a:r>
            <a:rPr lang="tr-TR" sz="1800" b="1" kern="1200" baseline="0" dirty="0" smtClean="0"/>
            <a:t> Erata</a:t>
          </a:r>
          <a:endParaRPr lang="en-US" sz="1800" b="1" kern="1200" dirty="0"/>
        </a:p>
      </dsp:txBody>
      <dsp:txXfrm>
        <a:off x="6078286" y="1253957"/>
        <a:ext cx="1424832" cy="5510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C9A3E-8756-4B9A-902F-2BDA27D005E6}">
      <dsp:nvSpPr>
        <dsp:cNvPr id="0" name=""/>
        <dsp:cNvSpPr/>
      </dsp:nvSpPr>
      <dsp:spPr>
        <a:xfrm>
          <a:off x="3189835" y="1931437"/>
          <a:ext cx="1924987" cy="136320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 Research Collaboration</a:t>
          </a:r>
          <a:endParaRPr lang="en-US" sz="2000" b="1" kern="1200" dirty="0"/>
        </a:p>
      </dsp:txBody>
      <dsp:txXfrm>
        <a:off x="3256381" y="1997983"/>
        <a:ext cx="1791895" cy="1230110"/>
      </dsp:txXfrm>
    </dsp:sp>
    <dsp:sp modelId="{C4DF09B6-29CE-4F3E-BCFC-C9F666C1F4E5}">
      <dsp:nvSpPr>
        <dsp:cNvPr id="0" name=""/>
        <dsp:cNvSpPr/>
      </dsp:nvSpPr>
      <dsp:spPr>
        <a:xfrm rot="16200000">
          <a:off x="3797248" y="1576357"/>
          <a:ext cx="710160" cy="0"/>
        </a:xfrm>
        <a:custGeom>
          <a:avLst/>
          <a:gdLst/>
          <a:ahLst/>
          <a:cxnLst/>
          <a:rect l="0" t="0" r="0" b="0"/>
          <a:pathLst>
            <a:path>
              <a:moveTo>
                <a:pt x="0" y="0"/>
              </a:moveTo>
              <a:lnTo>
                <a:pt x="7101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FB8F-6E41-4CBC-828B-972850020B87}">
      <dsp:nvSpPr>
        <dsp:cNvPr id="0" name=""/>
        <dsp:cNvSpPr/>
      </dsp:nvSpPr>
      <dsp:spPr>
        <a:xfrm>
          <a:off x="3150558" y="256356"/>
          <a:ext cx="2003541" cy="964920"/>
        </a:xfrm>
        <a:prstGeom prst="roundRect">
          <a:avLst/>
        </a:prstGeom>
        <a:solidFill>
          <a:schemeClr val="accent5">
            <a:hueOff val="2048861"/>
            <a:satOff val="7541"/>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Prof.                       Hans Vangheluwe</a:t>
          </a:r>
          <a:endParaRPr lang="en-US" sz="1800" b="1" kern="1200" dirty="0"/>
        </a:p>
      </dsp:txBody>
      <dsp:txXfrm>
        <a:off x="3197662" y="303460"/>
        <a:ext cx="1909333" cy="870712"/>
      </dsp:txXfrm>
    </dsp:sp>
    <dsp:sp modelId="{7A3CB8F4-C9A6-4522-B663-AED31FFA5965}">
      <dsp:nvSpPr>
        <dsp:cNvPr id="0" name=""/>
        <dsp:cNvSpPr/>
      </dsp:nvSpPr>
      <dsp:spPr>
        <a:xfrm rot="737173">
          <a:off x="5106112" y="2903585"/>
          <a:ext cx="760652" cy="0"/>
        </a:xfrm>
        <a:custGeom>
          <a:avLst/>
          <a:gdLst/>
          <a:ahLst/>
          <a:cxnLst/>
          <a:rect l="0" t="0" r="0" b="0"/>
          <a:pathLst>
            <a:path>
              <a:moveTo>
                <a:pt x="0" y="0"/>
              </a:moveTo>
              <a:lnTo>
                <a:pt x="760652"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42EFD9-5968-4B27-A72A-C6B16D3DFD00}">
      <dsp:nvSpPr>
        <dsp:cNvPr id="0" name=""/>
        <dsp:cNvSpPr/>
      </dsp:nvSpPr>
      <dsp:spPr>
        <a:xfrm>
          <a:off x="5858054" y="2713759"/>
          <a:ext cx="1979081" cy="972524"/>
        </a:xfrm>
        <a:prstGeom prst="roundRect">
          <a:avLst/>
        </a:prstGeom>
        <a:solidFill>
          <a:schemeClr val="accent5">
            <a:hueOff val="4097721"/>
            <a:satOff val="15081"/>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a:t>
          </a:r>
          <a:r>
            <a:rPr lang="en-US" sz="1800" b="1" kern="1200" dirty="0" err="1" smtClean="0"/>
            <a:t>Geylani</a:t>
          </a:r>
          <a:r>
            <a:rPr lang="en-US" sz="1800" b="1" kern="1200" dirty="0" smtClean="0"/>
            <a:t> Kardaş</a:t>
          </a:r>
          <a:endParaRPr lang="en-US" sz="1800" b="1" kern="1200" dirty="0"/>
        </a:p>
      </dsp:txBody>
      <dsp:txXfrm>
        <a:off x="5905529" y="2761234"/>
        <a:ext cx="1884131" cy="877574"/>
      </dsp:txXfrm>
    </dsp:sp>
    <dsp:sp modelId="{4E48F8CC-5CEB-4107-AC48-3DC7A4B0A050}">
      <dsp:nvSpPr>
        <dsp:cNvPr id="0" name=""/>
        <dsp:cNvSpPr/>
      </dsp:nvSpPr>
      <dsp:spPr>
        <a:xfrm rot="10066781">
          <a:off x="2308243" y="2915867"/>
          <a:ext cx="891693" cy="0"/>
        </a:xfrm>
        <a:custGeom>
          <a:avLst/>
          <a:gdLst/>
          <a:ahLst/>
          <a:cxnLst/>
          <a:rect l="0" t="0" r="0" b="0"/>
          <a:pathLst>
            <a:path>
              <a:moveTo>
                <a:pt x="0" y="0"/>
              </a:moveTo>
              <a:lnTo>
                <a:pt x="891693"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DA9822-3C98-4A35-B588-2CCE1FA04754}">
      <dsp:nvSpPr>
        <dsp:cNvPr id="0" name=""/>
        <dsp:cNvSpPr/>
      </dsp:nvSpPr>
      <dsp:spPr>
        <a:xfrm>
          <a:off x="460082" y="2729010"/>
          <a:ext cx="1858263" cy="964920"/>
        </a:xfrm>
        <a:prstGeom prst="roundRect">
          <a:avLst/>
        </a:prstGeom>
        <a:solidFill>
          <a:schemeClr val="accent5">
            <a:hueOff val="6146582"/>
            <a:satOff val="22622"/>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a:t>
          </a:r>
          <a:r>
            <a:rPr lang="en-US" sz="1800" b="1" kern="1200" dirty="0" smtClean="0"/>
            <a:t> </a:t>
          </a:r>
          <a:r>
            <a:rPr lang="tr-TR" sz="1800" b="1" kern="1200" dirty="0" smtClean="0"/>
            <a:t>Eray Tüzün</a:t>
          </a:r>
          <a:endParaRPr lang="en-US" sz="1800" b="1" kern="1200" dirty="0"/>
        </a:p>
      </dsp:txBody>
      <dsp:txXfrm>
        <a:off x="507186" y="2776114"/>
        <a:ext cx="1764055" cy="8707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FDB7F-ACCF-4F1A-8886-0DFF70975904}">
      <dsp:nvSpPr>
        <dsp:cNvPr id="0" name=""/>
        <dsp:cNvSpPr/>
      </dsp:nvSpPr>
      <dsp:spPr>
        <a:xfrm>
          <a:off x="3004" y="50906"/>
          <a:ext cx="1806882"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dirty="0" smtClean="0"/>
            <a:t>WP2 (LORIA)</a:t>
          </a:r>
          <a:endParaRPr lang="en-US" sz="1700" kern="1200" dirty="0"/>
        </a:p>
      </dsp:txBody>
      <dsp:txXfrm>
        <a:off x="3004" y="50906"/>
        <a:ext cx="1806882" cy="489600"/>
      </dsp:txXfrm>
    </dsp:sp>
    <dsp:sp modelId="{5AD0A9DC-A4F8-45EF-9D75-E223D6BC5AAA}">
      <dsp:nvSpPr>
        <dsp:cNvPr id="0" name=""/>
        <dsp:cNvSpPr/>
      </dsp:nvSpPr>
      <dsp:spPr>
        <a:xfrm>
          <a:off x="3004" y="540506"/>
          <a:ext cx="1806882" cy="293697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smtClean="0"/>
            <a:t>Semantic </a:t>
          </a:r>
          <a:r>
            <a:rPr lang="tr-TR" sz="1700" kern="1200" baseline="0" smtClean="0"/>
            <a:t>Parser</a:t>
          </a:r>
          <a:endParaRPr lang="en-US" sz="1700" kern="1200" dirty="0"/>
        </a:p>
        <a:p>
          <a:pPr marL="171450" lvl="1" indent="-171450" algn="l" defTabSz="755650" rtl="0">
            <a:lnSpc>
              <a:spcPct val="90000"/>
            </a:lnSpc>
            <a:spcBef>
              <a:spcPct val="0"/>
            </a:spcBef>
            <a:spcAft>
              <a:spcPct val="15000"/>
            </a:spcAft>
            <a:buChar char="••"/>
          </a:pPr>
          <a:r>
            <a:rPr lang="tr-TR" sz="1700" kern="1200" dirty="0" smtClean="0"/>
            <a:t>Document Generation</a:t>
          </a:r>
          <a:endParaRPr lang="en-US" sz="1700" kern="1200" dirty="0"/>
        </a:p>
        <a:p>
          <a:pPr marL="171450" lvl="1" indent="-171450" algn="l" defTabSz="755650" rtl="0">
            <a:lnSpc>
              <a:spcPct val="90000"/>
            </a:lnSpc>
            <a:spcBef>
              <a:spcPct val="0"/>
            </a:spcBef>
            <a:spcAft>
              <a:spcPct val="15000"/>
            </a:spcAft>
            <a:buChar char="••"/>
          </a:pPr>
          <a:r>
            <a:rPr lang="en-US" sz="1700" kern="1200" baseline="0" dirty="0" smtClean="0"/>
            <a:t>bi-directional transformation between text and formal knowledge representation</a:t>
          </a:r>
          <a:endParaRPr lang="en-US" sz="1700" kern="1200" dirty="0"/>
        </a:p>
      </dsp:txBody>
      <dsp:txXfrm>
        <a:off x="3004" y="540506"/>
        <a:ext cx="1806882" cy="2936978"/>
      </dsp:txXfrm>
    </dsp:sp>
    <dsp:sp modelId="{7AA22C94-CA25-4AAC-AC57-BB9728510664}">
      <dsp:nvSpPr>
        <dsp:cNvPr id="0" name=""/>
        <dsp:cNvSpPr/>
      </dsp:nvSpPr>
      <dsp:spPr>
        <a:xfrm>
          <a:off x="2062851" y="50906"/>
          <a:ext cx="1806882" cy="489600"/>
        </a:xfrm>
        <a:prstGeom prst="rect">
          <a:avLst/>
        </a:prstGeom>
        <a:solidFill>
          <a:schemeClr val="accent5">
            <a:hueOff val="2048861"/>
            <a:satOff val="7541"/>
            <a:lumOff val="-2615"/>
            <a:alphaOff val="0"/>
          </a:schemeClr>
        </a:solidFill>
        <a:ln w="25400" cap="flat" cmpd="sng" algn="ctr">
          <a:solidFill>
            <a:schemeClr val="accent5">
              <a:hueOff val="2048861"/>
              <a:satOff val="7541"/>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WP3 (UNIT)</a:t>
          </a:r>
          <a:endParaRPr lang="en-US" sz="1700" kern="1200" dirty="0"/>
        </a:p>
      </dsp:txBody>
      <dsp:txXfrm>
        <a:off x="2062851" y="50906"/>
        <a:ext cx="1806882" cy="489600"/>
      </dsp:txXfrm>
    </dsp:sp>
    <dsp:sp modelId="{6C3DE0DA-9C33-4F7D-8B4D-358769D0F62A}">
      <dsp:nvSpPr>
        <dsp:cNvPr id="0" name=""/>
        <dsp:cNvSpPr/>
      </dsp:nvSpPr>
      <dsp:spPr>
        <a:xfrm>
          <a:off x="2062851" y="540506"/>
          <a:ext cx="1806882" cy="2936978"/>
        </a:xfrm>
        <a:prstGeom prst="rect">
          <a:avLst/>
        </a:prstGeom>
        <a:solidFill>
          <a:schemeClr val="accent5">
            <a:tint val="40000"/>
            <a:alpha val="90000"/>
            <a:hueOff val="2156710"/>
            <a:satOff val="2404"/>
            <a:lumOff val="-134"/>
            <a:alphaOff val="0"/>
          </a:schemeClr>
        </a:solidFill>
        <a:ln w="25400" cap="flat" cmpd="sng" algn="ctr">
          <a:solidFill>
            <a:schemeClr val="accent5">
              <a:tint val="40000"/>
              <a:alpha val="90000"/>
              <a:hueOff val="2156710"/>
              <a:satOff val="2404"/>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tr-TR" sz="1700" kern="1200" baseline="0" dirty="0" smtClean="0"/>
            <a:t>B</a:t>
          </a:r>
          <a:r>
            <a:rPr lang="en-US" sz="1700" kern="1200" baseline="0" dirty="0" smtClean="0"/>
            <a:t>i-directional sync</a:t>
          </a:r>
          <a:r>
            <a:rPr lang="tr-TR" sz="1700" kern="1200" baseline="0" dirty="0" smtClean="0"/>
            <a:t>hronization</a:t>
          </a:r>
          <a:r>
            <a:rPr lang="en-US" sz="1700" kern="1200" baseline="0" dirty="0" smtClean="0"/>
            <a:t> mechanism between texts and models</a:t>
          </a:r>
          <a:endParaRPr lang="en-US" sz="1700" kern="1200" dirty="0"/>
        </a:p>
        <a:p>
          <a:pPr marL="171450" lvl="1" indent="-171450" algn="l" defTabSz="755650" rtl="0">
            <a:lnSpc>
              <a:spcPct val="90000"/>
            </a:lnSpc>
            <a:spcBef>
              <a:spcPct val="0"/>
            </a:spcBef>
            <a:spcAft>
              <a:spcPct val="15000"/>
            </a:spcAft>
            <a:buChar char="••"/>
          </a:pPr>
          <a:r>
            <a:rPr lang="tr-TR" sz="1700" kern="1200" dirty="0" smtClean="0"/>
            <a:t>Configuration &amp; Traceability Components</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Consistency </a:t>
          </a:r>
          <a:r>
            <a:rPr lang="en-US" sz="1700" kern="1200" baseline="0" dirty="0" smtClean="0"/>
            <a:t>checker</a:t>
          </a:r>
          <a:r>
            <a:rPr lang="tr-TR" sz="1700" kern="1200" baseline="0" dirty="0" smtClean="0"/>
            <a:t> </a:t>
          </a:r>
          <a:r>
            <a:rPr lang="en-US" sz="1700" kern="1200" baseline="0" dirty="0" smtClean="0"/>
            <a:t>plug-in for consistency</a:t>
          </a:r>
          <a:endParaRPr lang="en-US" sz="1700" kern="1200" dirty="0"/>
        </a:p>
      </dsp:txBody>
      <dsp:txXfrm>
        <a:off x="2062851" y="540506"/>
        <a:ext cx="1806882" cy="2936978"/>
      </dsp:txXfrm>
    </dsp:sp>
    <dsp:sp modelId="{A99E0AE4-DC1D-4009-9432-07638544E234}">
      <dsp:nvSpPr>
        <dsp:cNvPr id="0" name=""/>
        <dsp:cNvSpPr/>
      </dsp:nvSpPr>
      <dsp:spPr>
        <a:xfrm>
          <a:off x="4122697" y="50906"/>
          <a:ext cx="1806882" cy="489600"/>
        </a:xfrm>
        <a:prstGeom prst="rect">
          <a:avLst/>
        </a:prstGeom>
        <a:solidFill>
          <a:schemeClr val="accent5">
            <a:hueOff val="4097721"/>
            <a:satOff val="15081"/>
            <a:lumOff val="-5229"/>
            <a:alphaOff val="0"/>
          </a:schemeClr>
        </a:solidFill>
        <a:ln w="25400" cap="flat" cmpd="sng" algn="ctr">
          <a:solidFill>
            <a:schemeClr val="accent5">
              <a:hueOff val="4097721"/>
              <a:satOff val="1508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WP4 (MANTIS)</a:t>
          </a:r>
          <a:endParaRPr lang="en-US" sz="1700" kern="1200" dirty="0"/>
        </a:p>
      </dsp:txBody>
      <dsp:txXfrm>
        <a:off x="4122697" y="50906"/>
        <a:ext cx="1806882" cy="489600"/>
      </dsp:txXfrm>
    </dsp:sp>
    <dsp:sp modelId="{8314754B-B484-422F-94C2-91B11F3A1BA0}">
      <dsp:nvSpPr>
        <dsp:cNvPr id="0" name=""/>
        <dsp:cNvSpPr/>
      </dsp:nvSpPr>
      <dsp:spPr>
        <a:xfrm>
          <a:off x="4122697" y="540506"/>
          <a:ext cx="1806882" cy="2936978"/>
        </a:xfrm>
        <a:prstGeom prst="rect">
          <a:avLst/>
        </a:prstGeom>
        <a:solidFill>
          <a:schemeClr val="accent5">
            <a:tint val="40000"/>
            <a:alpha val="90000"/>
            <a:hueOff val="4313420"/>
            <a:satOff val="4808"/>
            <a:lumOff val="-269"/>
            <a:alphaOff val="0"/>
          </a:schemeClr>
        </a:solidFill>
        <a:ln w="25400" cap="flat" cmpd="sng" algn="ctr">
          <a:solidFill>
            <a:schemeClr val="accent5">
              <a:tint val="40000"/>
              <a:alpha val="90000"/>
              <a:hueOff val="4313420"/>
              <a:satOff val="4808"/>
              <a:lumOff val="-2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baseline="0" dirty="0" smtClean="0"/>
            <a:t>A federated Knowledge Base and its API</a:t>
          </a:r>
          <a:endParaRPr lang="en-US" sz="1700" kern="1200" dirty="0"/>
        </a:p>
        <a:p>
          <a:pPr marL="171450" lvl="1" indent="-171450" algn="l" defTabSz="755650" rtl="0">
            <a:lnSpc>
              <a:spcPct val="90000"/>
            </a:lnSpc>
            <a:spcBef>
              <a:spcPct val="0"/>
            </a:spcBef>
            <a:spcAft>
              <a:spcPct val="15000"/>
            </a:spcAft>
            <a:buChar char="••"/>
          </a:pPr>
          <a:r>
            <a:rPr lang="tr-TR" sz="1700" kern="1200" baseline="0" dirty="0" smtClean="0"/>
            <a:t>S</a:t>
          </a:r>
          <a:r>
            <a:rPr lang="en-US" sz="1700" kern="1200" baseline="0" dirty="0" err="1" smtClean="0"/>
            <a:t>ync</a:t>
          </a:r>
          <a:r>
            <a:rPr lang="tr-TR" sz="1700" kern="1200" baseline="0" dirty="0" smtClean="0"/>
            <a:t>hronization</a:t>
          </a:r>
          <a:r>
            <a:rPr lang="en-US" sz="1700" kern="1200" baseline="0" dirty="0" smtClean="0"/>
            <a:t>  mechanism between texts</a:t>
          </a:r>
          <a:r>
            <a:rPr lang="tr-TR" sz="1700" kern="1200" baseline="0" dirty="0" smtClean="0"/>
            <a:t>/models &amp; knowledge base</a:t>
          </a:r>
          <a:endParaRPr lang="en-US" sz="1700" kern="1200" dirty="0"/>
        </a:p>
      </dsp:txBody>
      <dsp:txXfrm>
        <a:off x="4122697" y="540506"/>
        <a:ext cx="1806882" cy="2936978"/>
      </dsp:txXfrm>
    </dsp:sp>
    <dsp:sp modelId="{9AB36AE3-2079-49D4-B421-C8BC2E45012C}">
      <dsp:nvSpPr>
        <dsp:cNvPr id="0" name=""/>
        <dsp:cNvSpPr/>
      </dsp:nvSpPr>
      <dsp:spPr>
        <a:xfrm>
          <a:off x="6182544" y="50906"/>
          <a:ext cx="1806882" cy="489600"/>
        </a:xfrm>
        <a:prstGeom prst="rect">
          <a:avLst/>
        </a:prstGeom>
        <a:solidFill>
          <a:schemeClr val="accent5">
            <a:hueOff val="6146582"/>
            <a:satOff val="22622"/>
            <a:lumOff val="-7844"/>
            <a:alphaOff val="0"/>
          </a:schemeClr>
        </a:solidFill>
        <a:ln w="25400" cap="flat" cmpd="sng" algn="ctr">
          <a:solidFill>
            <a:schemeClr val="accent5">
              <a:hueOff val="6146582"/>
              <a:satOff val="2262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tr-TR" sz="1700" kern="1200" baseline="0" dirty="0" smtClean="0"/>
            <a:t>WP6 (OBEO)</a:t>
          </a:r>
          <a:endParaRPr lang="en-US" sz="1700" kern="1200" dirty="0"/>
        </a:p>
      </dsp:txBody>
      <dsp:txXfrm>
        <a:off x="6182544" y="50906"/>
        <a:ext cx="1806882" cy="489600"/>
      </dsp:txXfrm>
    </dsp:sp>
    <dsp:sp modelId="{144CD34C-2D61-4859-9491-D0D168726D62}">
      <dsp:nvSpPr>
        <dsp:cNvPr id="0" name=""/>
        <dsp:cNvSpPr/>
      </dsp:nvSpPr>
      <dsp:spPr>
        <a:xfrm>
          <a:off x="6182544" y="540506"/>
          <a:ext cx="1806882" cy="2936978"/>
        </a:xfrm>
        <a:prstGeom prst="rect">
          <a:avLst/>
        </a:prstGeom>
        <a:solidFill>
          <a:schemeClr val="accent5">
            <a:tint val="40000"/>
            <a:alpha val="90000"/>
            <a:hueOff val="6470129"/>
            <a:satOff val="7212"/>
            <a:lumOff val="-403"/>
            <a:alphaOff val="0"/>
          </a:schemeClr>
        </a:solidFill>
        <a:ln w="25400" cap="flat" cmpd="sng" algn="ctr">
          <a:solidFill>
            <a:schemeClr val="accent5">
              <a:tint val="40000"/>
              <a:alpha val="90000"/>
              <a:hueOff val="6470129"/>
              <a:satOff val="7212"/>
              <a:lumOff val="-4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dirty="0" smtClean="0"/>
            <a:t>A complete “ModelWriter” tool integrating of all these in a consistent </a:t>
          </a:r>
          <a:r>
            <a:rPr lang="tr-TR" sz="1700" kern="1200" dirty="0" smtClean="0"/>
            <a:t>way</a:t>
          </a:r>
          <a:endParaRPr lang="en-US" sz="1700" kern="1200" dirty="0"/>
        </a:p>
        <a:p>
          <a:pPr marL="171450" lvl="1" indent="-171450" algn="l" defTabSz="755650" rtl="0">
            <a:lnSpc>
              <a:spcPct val="90000"/>
            </a:lnSpc>
            <a:spcBef>
              <a:spcPct val="0"/>
            </a:spcBef>
            <a:spcAft>
              <a:spcPct val="15000"/>
            </a:spcAft>
            <a:buChar char="••"/>
          </a:pPr>
          <a:r>
            <a:rPr lang="tr-TR" sz="1700" kern="1200" dirty="0" smtClean="0"/>
            <a:t>User Interfaces</a:t>
          </a:r>
          <a:endParaRPr lang="en-US" sz="1700" kern="1200" dirty="0"/>
        </a:p>
      </dsp:txBody>
      <dsp:txXfrm>
        <a:off x="6182544" y="540506"/>
        <a:ext cx="1806882" cy="29369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893DD-2550-44B0-8DB7-EF908CE380FD}" type="datetimeFigureOut">
              <a:rPr lang="nl-NL" smtClean="0"/>
              <a:t>7-12-2015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CAD8C-ED6C-4C3B-926F-8744773A8263}" type="slidenum">
              <a:rPr lang="nl-NL" smtClean="0"/>
              <a:t>‹#›</a:t>
            </a:fld>
            <a:endParaRPr lang="nl-NL"/>
          </a:p>
        </p:txBody>
      </p:sp>
    </p:spTree>
    <p:extLst>
      <p:ext uri="{BB962C8B-B14F-4D97-AF65-F5344CB8AC3E}">
        <p14:creationId xmlns:p14="http://schemas.microsoft.com/office/powerpoint/2010/main" val="2281732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9809C-3429-4047-9393-0ABBACE72C5A}" type="datetimeFigureOut">
              <a:rPr lang="en-US" smtClean="0"/>
              <a:t>12/7/2015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567B0-648B-47ED-A227-478BCD3BEFFA}" type="slidenum">
              <a:rPr lang="en-US" smtClean="0"/>
              <a:t>‹#›</a:t>
            </a:fld>
            <a:endParaRPr lang="en-US"/>
          </a:p>
        </p:txBody>
      </p:sp>
    </p:spTree>
    <p:extLst>
      <p:ext uri="{BB962C8B-B14F-4D97-AF65-F5344CB8AC3E}">
        <p14:creationId xmlns:p14="http://schemas.microsoft.com/office/powerpoint/2010/main" val="190205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tea3.org/community/project/achievement/279.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Thank you all very much for coming today.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My name is [Ferhat Erata] from </a:t>
            </a:r>
            <a:r>
              <a:rPr lang="en-US" sz="1200" dirty="0" smtClean="0"/>
              <a:t>[UNIT Information Technologies</a:t>
            </a:r>
            <a:r>
              <a:rPr lang="tr-TR" sz="1200" dirty="0" smtClean="0"/>
              <a:t> Research &amp; Development</a:t>
            </a:r>
            <a:r>
              <a:rPr lang="en-US" sz="1200" dirty="0" smtClean="0"/>
              <a:t>]</a:t>
            </a:r>
            <a:r>
              <a:rPr lang="tr-TR" sz="1200" dirty="0" smtClean="0"/>
              <a:t>.</a:t>
            </a:r>
            <a:endParaRPr lang="tr-TR"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baseline="0" dirty="0" smtClean="0"/>
              <a:t>I am the project leader of ModelWriter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u="none" strike="noStrike" kern="1200" baseline="0" dirty="0" smtClean="0">
                <a:solidFill>
                  <a:schemeClr val="tx1"/>
                </a:solidFill>
                <a:latin typeface="+mn-lt"/>
                <a:ea typeface="+mn-ea"/>
                <a:cs typeface="+mn-cs"/>
              </a:rPr>
              <a:t>Before starting the presentations, I would like to invite </a:t>
            </a:r>
            <a:r>
              <a:rPr lang="en-US" sz="1200" b="0" i="0" u="none" strike="noStrike" kern="1200" baseline="0" dirty="0" smtClean="0">
                <a:solidFill>
                  <a:schemeClr val="tx1"/>
                </a:solidFill>
                <a:latin typeface="+mn-lt"/>
                <a:ea typeface="+mn-ea"/>
                <a:cs typeface="+mn-cs"/>
              </a:rPr>
              <a:t>review chairman</a:t>
            </a:r>
            <a:r>
              <a:rPr lang="tr-TR" sz="1200" b="0" i="0" u="none" strike="noStrike" kern="1200" baseline="0" dirty="0" smtClean="0">
                <a:solidFill>
                  <a:schemeClr val="tx1"/>
                </a:solidFill>
                <a:latin typeface="+mn-lt"/>
                <a:ea typeface="+mn-ea"/>
                <a:cs typeface="+mn-cs"/>
              </a:rPr>
              <a:t> to</a:t>
            </a:r>
            <a:r>
              <a:rPr lang="en-US" sz="1200" b="0" i="0" u="none" strike="noStrike" kern="1200" baseline="0" dirty="0" smtClean="0">
                <a:solidFill>
                  <a:schemeClr val="tx1"/>
                </a:solidFill>
                <a:latin typeface="+mn-lt"/>
                <a:ea typeface="+mn-ea"/>
                <a:cs typeface="+mn-cs"/>
              </a:rPr>
              <a:t> make </a:t>
            </a:r>
            <a:r>
              <a:rPr lang="tr-T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introductory speech</a:t>
            </a:r>
            <a:r>
              <a:rPr lang="tr-TR" sz="1200" b="0" i="0" u="none" strike="noStrike" kern="1200" baseline="0" dirty="0" smtClean="0">
                <a:solidFill>
                  <a:schemeClr val="tx1"/>
                </a:solidFill>
                <a:latin typeface="+mn-lt"/>
                <a:ea typeface="+mn-ea"/>
                <a:cs typeface="+mn-cs"/>
              </a:rPr>
              <a:t> for today’s review.</a:t>
            </a:r>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1</a:t>
            </a:fld>
            <a:endParaRPr lang="en-US"/>
          </a:p>
        </p:txBody>
      </p:sp>
    </p:spTree>
    <p:extLst>
      <p:ext uri="{BB962C8B-B14F-4D97-AF65-F5344CB8AC3E}">
        <p14:creationId xmlns:p14="http://schemas.microsoft.com/office/powerpoint/2010/main" val="278022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 your</a:t>
            </a:r>
            <a:r>
              <a:rPr lang="tr-TR" baseline="0" dirty="0" smtClean="0"/>
              <a:t> three pillar, motivation, three main functionality of the project.</a:t>
            </a:r>
          </a:p>
          <a:p>
            <a:r>
              <a:rPr lang="tr-TR" baseline="0" dirty="0" smtClean="0"/>
              <a:t>One them is knowledge Capture, The other one is Knowledge Extraction, The third one is Consistency checking.</a:t>
            </a:r>
          </a:p>
        </p:txBody>
      </p:sp>
      <p:sp>
        <p:nvSpPr>
          <p:cNvPr id="4" name="Slide Number Placeholder 3"/>
          <p:cNvSpPr>
            <a:spLocks noGrp="1"/>
          </p:cNvSpPr>
          <p:nvPr>
            <p:ph type="sldNum" sz="quarter" idx="10"/>
          </p:nvPr>
        </p:nvSpPr>
        <p:spPr/>
        <p:txBody>
          <a:bodyPr/>
          <a:lstStyle/>
          <a:p>
            <a:fld id="{CAD567B0-648B-47ED-A227-478BCD3BEFFA}" type="slidenum">
              <a:rPr lang="en-US" smtClean="0"/>
              <a:t>15</a:t>
            </a:fld>
            <a:endParaRPr lang="en-US"/>
          </a:p>
        </p:txBody>
      </p:sp>
    </p:spTree>
    <p:extLst>
      <p:ext uri="{BB962C8B-B14F-4D97-AF65-F5344CB8AC3E}">
        <p14:creationId xmlns:p14="http://schemas.microsoft.com/office/powerpoint/2010/main" val="297764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smtClean="0">
                <a:solidFill>
                  <a:schemeClr val="tx1"/>
                </a:solidFill>
                <a:effectLst/>
                <a:latin typeface="+mn-lt"/>
                <a:ea typeface="+mn-ea"/>
                <a:cs typeface="+mn-cs"/>
              </a:rPr>
              <a:t>OPEN API: </a:t>
            </a:r>
            <a:r>
              <a:rPr lang="en-GB" sz="1200" kern="1200" dirty="0" smtClean="0">
                <a:solidFill>
                  <a:schemeClr val="tx1"/>
                </a:solidFill>
                <a:effectLst/>
                <a:latin typeface="+mn-lt"/>
                <a:ea typeface="+mn-ea"/>
                <a:cs typeface="+mn-cs"/>
              </a:rPr>
              <a:t>plug-ins (e.g. for a future Natural Language Question Answering System plug-in, domain-specific checkers or generators, etc.)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18</a:t>
            </a:fld>
            <a:endParaRPr lang="en-US"/>
          </a:p>
        </p:txBody>
      </p:sp>
    </p:spTree>
    <p:extLst>
      <p:ext uri="{BB962C8B-B14F-4D97-AF65-F5344CB8AC3E}">
        <p14:creationId xmlns:p14="http://schemas.microsoft.com/office/powerpoint/2010/main" val="369950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19</a:t>
            </a:fld>
            <a:endParaRPr lang="en-US"/>
          </a:p>
        </p:txBody>
      </p:sp>
    </p:spTree>
    <p:extLst>
      <p:ext uri="{BB962C8B-B14F-4D97-AF65-F5344CB8AC3E}">
        <p14:creationId xmlns:p14="http://schemas.microsoft.com/office/powerpoint/2010/main" val="148381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20</a:t>
            </a:fld>
            <a:endParaRPr lang="en-US"/>
          </a:p>
        </p:txBody>
      </p:sp>
    </p:spTree>
    <p:extLst>
      <p:ext uri="{BB962C8B-B14F-4D97-AF65-F5344CB8AC3E}">
        <p14:creationId xmlns:p14="http://schemas.microsoft.com/office/powerpoint/2010/main" val="13222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smtClean="0">
                <a:solidFill>
                  <a:schemeClr val="tx1"/>
                </a:solidFill>
                <a:effectLst/>
                <a:latin typeface="+mn-lt"/>
                <a:ea typeface="+mn-ea"/>
                <a:cs typeface="+mn-cs"/>
              </a:rPr>
              <a:t>Although</a:t>
            </a:r>
            <a:r>
              <a:rPr lang="tr-TR" sz="1200" b="0" i="0" kern="1200" baseline="0" dirty="0" smtClean="0">
                <a:solidFill>
                  <a:schemeClr val="tx1"/>
                </a:solidFill>
                <a:effectLst/>
                <a:latin typeface="+mn-lt"/>
                <a:ea typeface="+mn-ea"/>
                <a:cs typeface="+mn-cs"/>
              </a:rPr>
              <a:t> d</a:t>
            </a:r>
            <a:r>
              <a:rPr lang="en-US" sz="1200" b="0" i="0" kern="1200" dirty="0" err="1" smtClean="0">
                <a:solidFill>
                  <a:schemeClr val="tx1"/>
                </a:solidFill>
                <a:effectLst/>
                <a:latin typeface="+mn-lt"/>
                <a:ea typeface="+mn-ea"/>
                <a:cs typeface="+mn-cs"/>
              </a:rPr>
              <a:t>eep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a:t>
            </a:r>
            <a:r>
              <a:rPr lang="tr-TR" sz="1200" b="0" i="0" kern="1200" dirty="0" smtClean="0">
                <a:solidFill>
                  <a:schemeClr val="tx1"/>
                </a:solidFill>
                <a:effectLst/>
                <a:latin typeface="+mn-lt"/>
                <a:ea typeface="+mn-ea"/>
                <a:cs typeface="+mn-cs"/>
              </a:rPr>
              <a:t>io</a:t>
            </a:r>
            <a:r>
              <a:rPr lang="en-US" sz="1200" b="0" i="0" kern="1200" dirty="0" smtClean="0">
                <a:solidFill>
                  <a:schemeClr val="tx1"/>
                </a:solidFill>
                <a:effectLst/>
                <a:latin typeface="+mn-lt"/>
                <a:ea typeface="+mn-ea"/>
                <a:cs typeface="+mn-cs"/>
              </a:rPr>
              <a:t>n in France and Turkey between partners</a:t>
            </a:r>
            <a:r>
              <a:rPr lang="tr-TR" sz="1200" b="0" i="0" kern="1200" dirty="0" smtClean="0">
                <a:solidFill>
                  <a:schemeClr val="tx1"/>
                </a:solidFill>
                <a:effectLst/>
                <a:latin typeface="+mn-lt"/>
                <a:ea typeface="+mn-ea"/>
                <a:cs typeface="+mn-cs"/>
              </a:rPr>
              <a:t>, indeed we have also international collaborations,</a:t>
            </a:r>
          </a:p>
          <a:p>
            <a:endParaRPr lang="tr-TR"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New system (Exploitation)</a:t>
            </a:r>
            <a:r>
              <a:rPr lang="tr-TR"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View achievement: Exploitation of ModelWriter  in ITEA3-ASSUME"/>
              </a:rPr>
              <a:t>Exploitation of ModelWriter in ITEA3-ASSUME</a:t>
            </a:r>
            <a:endParaRPr lang="tr-TR"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21</a:t>
            </a:fld>
            <a:endParaRPr lang="en-US"/>
          </a:p>
        </p:txBody>
      </p:sp>
    </p:spTree>
    <p:extLst>
      <p:ext uri="{BB962C8B-B14F-4D97-AF65-F5344CB8AC3E}">
        <p14:creationId xmlns:p14="http://schemas.microsoft.com/office/powerpoint/2010/main" val="2855097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These</a:t>
            </a:r>
            <a:r>
              <a:rPr lang="tr-TR" baseline="0" dirty="0" smtClean="0"/>
              <a:t> are the building Blocks of ModelWriter.  As you can see, there exists strong dependency between components which results collaboration not only inside a work package but also other WPs.</a:t>
            </a:r>
            <a:endParaRPr lang="en-US" dirty="0"/>
          </a:p>
        </p:txBody>
      </p:sp>
      <p:sp>
        <p:nvSpPr>
          <p:cNvPr id="4" name="Slide Number Placeholder 3"/>
          <p:cNvSpPr>
            <a:spLocks noGrp="1"/>
          </p:cNvSpPr>
          <p:nvPr>
            <p:ph type="sldNum" sz="quarter" idx="10"/>
          </p:nvPr>
        </p:nvSpPr>
        <p:spPr/>
        <p:txBody>
          <a:bodyPr/>
          <a:lstStyle/>
          <a:p>
            <a:fld id="{305CBD89-94A4-4EFF-8C5D-9A29556B0870}" type="slidenum">
              <a:rPr lang="en-US" smtClean="0"/>
              <a:t>23</a:t>
            </a:fld>
            <a:endParaRPr lang="en-US"/>
          </a:p>
        </p:txBody>
      </p:sp>
    </p:spTree>
    <p:extLst>
      <p:ext uri="{BB962C8B-B14F-4D97-AF65-F5344CB8AC3E}">
        <p14:creationId xmlns:p14="http://schemas.microsoft.com/office/powerpoint/2010/main" val="1063004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12863" y="1027113"/>
            <a:ext cx="4933950" cy="3700462"/>
          </a:xfrm>
        </p:spPr>
      </p:sp>
      <p:sp>
        <p:nvSpPr>
          <p:cNvPr id="3" name="Espace réservé des commentaires 2"/>
          <p:cNvSpPr>
            <a:spLocks noGrp="1"/>
          </p:cNvSpPr>
          <p:nvPr>
            <p:ph type="body" idx="1"/>
          </p:nvPr>
        </p:nvSpPr>
        <p:spPr/>
        <p:txBody>
          <a:bodyPr/>
          <a:lstStyle/>
          <a:p>
            <a:r>
              <a:rPr lang="tr-TR" dirty="0" smtClean="0"/>
              <a:t>Simplified version of actual architecture</a:t>
            </a:r>
            <a:r>
              <a:rPr lang="tr-TR" smtClean="0"/>
              <a:t>, there is a striking resemblance</a:t>
            </a:r>
            <a:r>
              <a:rPr lang="tr-TR" baseline="0" smtClean="0"/>
              <a:t> </a:t>
            </a:r>
            <a:r>
              <a:rPr lang="tr-TR" smtClean="0"/>
              <a:t>between </a:t>
            </a:r>
            <a:r>
              <a:rPr lang="tr-TR" dirty="0" smtClean="0"/>
              <a:t>planned and </a:t>
            </a:r>
            <a:r>
              <a:rPr lang="tr-TR" smtClean="0"/>
              <a:t>actual ones which means</a:t>
            </a:r>
            <a:r>
              <a:rPr lang="tr-TR" baseline="0" smtClean="0"/>
              <a:t> logical decomposition of project based on fucntions corresponds the real architecture.</a:t>
            </a:r>
            <a:endParaRPr lang="fr-FR" dirty="0"/>
          </a:p>
        </p:txBody>
      </p:sp>
    </p:spTree>
    <p:extLst>
      <p:ext uri="{BB962C8B-B14F-4D97-AF65-F5344CB8AC3E}">
        <p14:creationId xmlns:p14="http://schemas.microsoft.com/office/powerpoint/2010/main" val="313787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Those</a:t>
            </a:r>
            <a:r>
              <a:rPr lang="tr-TR" baseline="0" dirty="0" smtClean="0"/>
              <a:t> are the technical workpackages from which we expect innovations. Here is listed the most important software components/functionalities. </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25</a:t>
            </a:fld>
            <a:endParaRPr lang="en-US"/>
          </a:p>
        </p:txBody>
      </p:sp>
    </p:spTree>
    <p:extLst>
      <p:ext uri="{BB962C8B-B14F-4D97-AF65-F5344CB8AC3E}">
        <p14:creationId xmlns:p14="http://schemas.microsoft.com/office/powerpoint/2010/main" val="65799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26</a:t>
            </a:fld>
            <a:endParaRPr lang="en-US"/>
          </a:p>
        </p:txBody>
      </p:sp>
    </p:spTree>
    <p:extLst>
      <p:ext uri="{BB962C8B-B14F-4D97-AF65-F5344CB8AC3E}">
        <p14:creationId xmlns:p14="http://schemas.microsoft.com/office/powerpoint/2010/main" val="394697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27</a:t>
            </a:fld>
            <a:endParaRPr lang="en-US"/>
          </a:p>
        </p:txBody>
      </p:sp>
    </p:spTree>
    <p:extLst>
      <p:ext uri="{BB962C8B-B14F-4D97-AF65-F5344CB8AC3E}">
        <p14:creationId xmlns:p14="http://schemas.microsoft.com/office/powerpoint/2010/main" val="28698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Let me introduce</a:t>
            </a:r>
            <a:r>
              <a:rPr lang="tr-TR" baseline="0" dirty="0" smtClean="0"/>
              <a:t> the partners attends today’s meeting.  I have already introduced myself. </a:t>
            </a:r>
          </a:p>
          <a:p>
            <a:r>
              <a:rPr lang="tr-TR" baseline="0" dirty="0" smtClean="0"/>
              <a:t>My collegue, Moharram Challanger, could not participate in this meeting because of a series of problems regarding his passport and visa affairs.</a:t>
            </a:r>
          </a:p>
          <a:p>
            <a:r>
              <a:rPr lang="tr-TR" baseline="0" dirty="0" smtClean="0"/>
              <a:t>Let’s begin with CNRS/LORIA, Prof. Claire, could you introduce yourself and your research organization…</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a:t>
            </a:fld>
            <a:endParaRPr lang="en-US"/>
          </a:p>
        </p:txBody>
      </p:sp>
    </p:spTree>
    <p:extLst>
      <p:ext uri="{BB962C8B-B14F-4D97-AF65-F5344CB8AC3E}">
        <p14:creationId xmlns:p14="http://schemas.microsoft.com/office/powerpoint/2010/main" val="294774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In addition to montly</a:t>
            </a:r>
            <a:r>
              <a:rPr lang="tr-TR" baseline="0" dirty="0" smtClean="0"/>
              <a:t> and bi-weekly meetings, w</a:t>
            </a:r>
            <a:r>
              <a:rPr lang="tr-TR" dirty="0" smtClean="0"/>
              <a:t>e</a:t>
            </a:r>
            <a:r>
              <a:rPr lang="tr-TR" baseline="0" dirty="0" smtClean="0"/>
              <a:t> have organized workshops for every 2 or 3 months in diffrent cities across Europe. In each one, we get concrete results.</a:t>
            </a:r>
          </a:p>
          <a:p>
            <a:endParaRPr lang="tr-TR" baseline="0" dirty="0" smtClean="0"/>
          </a:p>
          <a:p>
            <a:r>
              <a:rPr lang="tr-TR" baseline="0" dirty="0" smtClean="0"/>
              <a:t>We organized 2 workshops in Turkey, Istanbul and Izmir.</a:t>
            </a:r>
          </a:p>
          <a:p>
            <a:endParaRPr lang="tr-TR" baseline="0" dirty="0" smtClean="0"/>
          </a:p>
          <a:p>
            <a:r>
              <a:rPr lang="tr-TR" baseline="0" dirty="0" smtClean="0"/>
              <a:t>We consolidated User Requirements in Brussels. The workshop was hosted by Sogeti. </a:t>
            </a:r>
          </a:p>
          <a:p>
            <a:endParaRPr lang="tr-TR" baseline="0" dirty="0" smtClean="0"/>
          </a:p>
          <a:p>
            <a:r>
              <a:rPr lang="tr-TR" baseline="0" dirty="0" smtClean="0"/>
              <a:t>In Toulouse, we specified software requirements and finalized the architecture and start to focus on development of integrated parts.</a:t>
            </a:r>
          </a:p>
          <a:p>
            <a:endParaRPr lang="tr-TR" baseline="0" dirty="0" smtClean="0"/>
          </a:p>
          <a:p>
            <a:r>
              <a:rPr lang="tr-TR" baseline="0" dirty="0" smtClean="0"/>
              <a:t>In Germany, we will have two days development camp during the Eclipse Europe Conference.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28</a:t>
            </a:fld>
            <a:endParaRPr lang="en-US"/>
          </a:p>
        </p:txBody>
      </p:sp>
    </p:spTree>
    <p:extLst>
      <p:ext uri="{BB962C8B-B14F-4D97-AF65-F5344CB8AC3E}">
        <p14:creationId xmlns:p14="http://schemas.microsoft.com/office/powerpoint/2010/main" val="958219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GitHub</a:t>
            </a:r>
            <a:r>
              <a:rPr lang="tr-TR" baseline="0" dirty="0" smtClean="0"/>
              <a:t> donate us a lifetime license for our project</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30</a:t>
            </a:fld>
            <a:endParaRPr lang="en-US"/>
          </a:p>
        </p:txBody>
      </p:sp>
    </p:spTree>
    <p:extLst>
      <p:ext uri="{BB962C8B-B14F-4D97-AF65-F5344CB8AC3E}">
        <p14:creationId xmlns:p14="http://schemas.microsoft.com/office/powerpoint/2010/main" val="106630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84</a:t>
            </a:fld>
            <a:endParaRPr lang="en-US"/>
          </a:p>
        </p:txBody>
      </p:sp>
    </p:spTree>
    <p:extLst>
      <p:ext uri="{BB962C8B-B14F-4D97-AF65-F5344CB8AC3E}">
        <p14:creationId xmlns:p14="http://schemas.microsoft.com/office/powerpoint/2010/main" val="564791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Use cases are illustrated by sample material (e.g. pieces of software or system lifecycle documents and/or models) resulting in Corpora </a:t>
            </a:r>
          </a:p>
          <a:p>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85</a:t>
            </a:fld>
            <a:endParaRPr lang="en-US"/>
          </a:p>
        </p:txBody>
      </p:sp>
    </p:spTree>
    <p:extLst>
      <p:ext uri="{BB962C8B-B14F-4D97-AF65-F5344CB8AC3E}">
        <p14:creationId xmlns:p14="http://schemas.microsoft.com/office/powerpoint/2010/main" val="655215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128</a:t>
            </a:fld>
            <a:endParaRPr lang="en-US"/>
          </a:p>
        </p:txBody>
      </p:sp>
    </p:spTree>
    <p:extLst>
      <p:ext uri="{BB962C8B-B14F-4D97-AF65-F5344CB8AC3E}">
        <p14:creationId xmlns:p14="http://schemas.microsoft.com/office/powerpoint/2010/main" val="232813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ReqIF is widely used standard to interchange</a:t>
            </a:r>
            <a:r>
              <a:rPr lang="tr-TR" baseline="0" dirty="0" smtClean="0"/>
              <a:t> requirements between partners, esp. İn automative industry.</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157</a:t>
            </a:fld>
            <a:endParaRPr lang="en-US"/>
          </a:p>
        </p:txBody>
      </p:sp>
    </p:spTree>
    <p:extLst>
      <p:ext uri="{BB962C8B-B14F-4D97-AF65-F5344CB8AC3E}">
        <p14:creationId xmlns:p14="http://schemas.microsoft.com/office/powerpoint/2010/main" val="3817521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166</a:t>
            </a:fld>
            <a:endParaRPr lang="en-US" dirty="0"/>
          </a:p>
        </p:txBody>
      </p:sp>
    </p:spTree>
    <p:extLst>
      <p:ext uri="{BB962C8B-B14F-4D97-AF65-F5344CB8AC3E}">
        <p14:creationId xmlns:p14="http://schemas.microsoft.com/office/powerpoint/2010/main" val="865975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defined a structured requirement object as an entity, that have a set of lifecycle states, defined transitions between these states, history of changes, related attributes (unique id, priority, severity, validation method etc.), and traceability information to various project artefacts such as other requirements, design model, source code, bugs, test cases etc.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167</a:t>
            </a:fld>
            <a:endParaRPr lang="en-US"/>
          </a:p>
        </p:txBody>
      </p:sp>
    </p:spTree>
    <p:extLst>
      <p:ext uri="{BB962C8B-B14F-4D97-AF65-F5344CB8AC3E}">
        <p14:creationId xmlns:p14="http://schemas.microsoft.com/office/powerpoint/2010/main" val="2935084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25" y="736600"/>
            <a:ext cx="4905375" cy="367823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Requirements Engineering is not a separate activity. It is part of ALM. Requirements as a document or a separate entity does not mean anything. </a:t>
            </a:r>
            <a:endParaRPr lang="tr-TR" dirty="0" smtClean="0"/>
          </a:p>
          <a:p>
            <a:r>
              <a:rPr lang="en-GB" sz="1200" kern="1200" dirty="0" smtClean="0">
                <a:solidFill>
                  <a:schemeClr val="tx1"/>
                </a:solidFill>
                <a:effectLst/>
                <a:latin typeface="+mn-lt"/>
                <a:ea typeface="+mn-ea"/>
                <a:cs typeface="+mn-cs"/>
              </a:rPr>
              <a:t>A lot of the big software development companies have made a lot of investments to build an integrated ALM platform which would cover the entire lifecycle of an application.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Use Case aims at integrating </a:t>
            </a:r>
            <a:r>
              <a:rPr lang="en-GB" sz="1200" kern="1200" dirty="0" err="1" smtClean="0">
                <a:solidFill>
                  <a:schemeClr val="tx1"/>
                </a:solidFill>
                <a:effectLst/>
                <a:latin typeface="+mn-lt"/>
                <a:ea typeface="+mn-ea"/>
                <a:cs typeface="+mn-cs"/>
              </a:rPr>
              <a:t>ModelWriter</a:t>
            </a:r>
            <a:r>
              <a:rPr lang="en-GB" sz="1200" kern="1200" dirty="0" smtClean="0">
                <a:solidFill>
                  <a:schemeClr val="tx1"/>
                </a:solidFill>
                <a:effectLst/>
                <a:latin typeface="+mn-lt"/>
                <a:ea typeface="+mn-ea"/>
                <a:cs typeface="+mn-cs"/>
              </a:rPr>
              <a:t> with requirements management portion of the Application Lifecycle Management (ALM) tools. In a typical ALM platform, “requirement” is represented as a structured requirement object rather than text.  </a:t>
            </a: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277B5CD-81C8-4A0E-AA18-00508F37BF4D}" type="slidenum">
              <a:rPr lang="en-US" smtClean="0"/>
              <a:pPr>
                <a:defRPr/>
              </a:pPr>
              <a:t>170</a:t>
            </a:fld>
            <a:endParaRPr lang="en-US" dirty="0"/>
          </a:p>
        </p:txBody>
      </p:sp>
    </p:spTree>
    <p:extLst>
      <p:ext uri="{BB962C8B-B14F-4D97-AF65-F5344CB8AC3E}">
        <p14:creationId xmlns:p14="http://schemas.microsoft.com/office/powerpoint/2010/main" val="4054520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195</a:t>
            </a:fld>
            <a:endParaRPr lang="de-DE" altLang="de-DE"/>
          </a:p>
        </p:txBody>
      </p:sp>
    </p:spTree>
    <p:extLst>
      <p:ext uri="{BB962C8B-B14F-4D97-AF65-F5344CB8AC3E}">
        <p14:creationId xmlns:p14="http://schemas.microsoft.com/office/powerpoint/2010/main" val="181545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fld id="{CAD567B0-648B-47ED-A227-478BCD3BEFFA}" type="slidenum">
              <a:rPr lang="en-US" smtClean="0"/>
              <a:t>3</a:t>
            </a:fld>
            <a:endParaRPr lang="en-US"/>
          </a:p>
        </p:txBody>
      </p:sp>
    </p:spTree>
    <p:extLst>
      <p:ext uri="{BB962C8B-B14F-4D97-AF65-F5344CB8AC3E}">
        <p14:creationId xmlns:p14="http://schemas.microsoft.com/office/powerpoint/2010/main" val="1558199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200</a:t>
            </a:fld>
            <a:endParaRPr lang="en-US"/>
          </a:p>
        </p:txBody>
      </p:sp>
    </p:spTree>
    <p:extLst>
      <p:ext uri="{BB962C8B-B14F-4D97-AF65-F5344CB8AC3E}">
        <p14:creationId xmlns:p14="http://schemas.microsoft.com/office/powerpoint/2010/main" val="3553040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an OWL model? </a:t>
            </a:r>
          </a:p>
          <a:p>
            <a:r>
              <a:rPr lang="en-GB" dirty="0" smtClean="0"/>
              <a:t>- Natural </a:t>
            </a:r>
            <a:endParaRPr lang="en-GB" dirty="0"/>
          </a:p>
        </p:txBody>
      </p:sp>
      <p:sp>
        <p:nvSpPr>
          <p:cNvPr id="4" name="Slide Number Placeholder 3"/>
          <p:cNvSpPr>
            <a:spLocks noGrp="1"/>
          </p:cNvSpPr>
          <p:nvPr>
            <p:ph type="sldNum" sz="quarter" idx="10"/>
          </p:nvPr>
        </p:nvSpPr>
        <p:spPr/>
        <p:txBody>
          <a:bodyPr/>
          <a:lstStyle/>
          <a:p>
            <a:fld id="{CAD567B0-648B-47ED-A227-478BCD3BEFFA}" type="slidenum">
              <a:rPr lang="en-US" smtClean="0"/>
              <a:t>204</a:t>
            </a:fld>
            <a:endParaRPr lang="en-US"/>
          </a:p>
        </p:txBody>
      </p:sp>
    </p:spTree>
    <p:extLst>
      <p:ext uri="{BB962C8B-B14F-4D97-AF65-F5344CB8AC3E}">
        <p14:creationId xmlns:p14="http://schemas.microsoft.com/office/powerpoint/2010/main" val="2602203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222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delivers next-generation static analysis that</a:t>
            </a:r>
          </a:p>
          <a:p>
            <a:pPr lvl="1"/>
            <a:r>
              <a:rPr lang="en-US" dirty="0" smtClean="0"/>
              <a:t>scales with the complexity of future mobility systems</a:t>
            </a:r>
          </a:p>
          <a:p>
            <a:pPr lvl="1"/>
            <a:r>
              <a:rPr lang="en-US" dirty="0" smtClean="0"/>
              <a:t>covers multi-core targets and industrial standards for model-driven development</a:t>
            </a:r>
          </a:p>
          <a:p>
            <a:pPr lvl="1"/>
            <a:r>
              <a:rPr lang="en-US" dirty="0" smtClean="0"/>
              <a:t>proves advanced safety properties of concurrent systems</a:t>
            </a:r>
            <a:endParaRPr lang="de-DE"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1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ASSUME focuses</a:t>
            </a:r>
            <a:r>
              <a:rPr lang="tr-TR" baseline="0" dirty="0" smtClean="0"/>
              <a:t> on development platform which delivers static and dynamic analysis tools for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567B0-648B-47ED-A227-478BCD3BE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989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4</a:t>
            </a:fld>
            <a:endParaRPr lang="en-US"/>
          </a:p>
        </p:txBody>
      </p:sp>
    </p:spTree>
    <p:extLst>
      <p:ext uri="{BB962C8B-B14F-4D97-AF65-F5344CB8AC3E}">
        <p14:creationId xmlns:p14="http://schemas.microsoft.com/office/powerpoint/2010/main" val="176074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We</a:t>
            </a:r>
            <a:r>
              <a:rPr lang="tr-TR" baseline="0" dirty="0" smtClean="0"/>
              <a:t> have an intense</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5</a:t>
            </a:fld>
            <a:endParaRPr lang="en-US"/>
          </a:p>
        </p:txBody>
      </p:sp>
    </p:spTree>
    <p:extLst>
      <p:ext uri="{BB962C8B-B14F-4D97-AF65-F5344CB8AC3E}">
        <p14:creationId xmlns:p14="http://schemas.microsoft.com/office/powerpoint/2010/main" val="297887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Space Application left the project at the very begining. But the situtation is covered immediatly.</a:t>
            </a:r>
            <a:r>
              <a:rPr lang="tr-TR" baseline="0" dirty="0" smtClean="0"/>
              <a:t> I took the leadership. Airbus took the leadership of </a:t>
            </a:r>
            <a:endParaRPr lang="tr-TR" dirty="0" smtClean="0"/>
          </a:p>
          <a:p>
            <a:endParaRPr lang="tr-TR" dirty="0" smtClean="0"/>
          </a:p>
          <a:p>
            <a:r>
              <a:rPr lang="tr-TR" dirty="0" smtClean="0"/>
              <a:t>Havelsan</a:t>
            </a:r>
            <a:r>
              <a:rPr lang="tr-TR" baseline="0" dirty="0" smtClean="0"/>
              <a:t> joined the consortium to provide an industrial use case and introduce a new domain for ModelWriter project, Application Lifecycle Management (ALM). Besides that, they will collaborate with us in the context of existing one use case.</a:t>
            </a:r>
          </a:p>
          <a:p>
            <a:endParaRPr lang="tr-TR" baseline="0" dirty="0" smtClean="0"/>
          </a:p>
          <a:p>
            <a:r>
              <a:rPr lang="tr-TR" baseline="0" dirty="0" smtClean="0"/>
              <a:t>Ford Otosan is the second largest company in Turkey. They will collaborate with us in the context of one existing use case.</a:t>
            </a:r>
          </a:p>
          <a:p>
            <a:endParaRPr lang="tr-TR" dirty="0" smtClean="0"/>
          </a:p>
          <a:p>
            <a:r>
              <a:rPr lang="tr-TR" dirty="0" smtClean="0"/>
              <a:t>I would</a:t>
            </a:r>
            <a:r>
              <a:rPr lang="tr-TR" baseline="0" dirty="0" smtClean="0"/>
              <a:t> like to indicate that Havelsan and Ford Otosan are self funded partners, that joined our consortium later.</a:t>
            </a:r>
          </a:p>
          <a:p>
            <a:endParaRPr lang="tr-TR" baseline="0" dirty="0" smtClean="0"/>
          </a:p>
          <a:p>
            <a:r>
              <a:rPr lang="tr-TR" dirty="0" smtClean="0"/>
              <a:t>Since</a:t>
            </a:r>
            <a:r>
              <a:rPr lang="tr-TR" baseline="0" dirty="0" smtClean="0"/>
              <a:t> new partners joined in our consortium and waiting for Belgian Consortium on board again, we have postponed to sign PCA until the end of 2014.</a:t>
            </a:r>
          </a:p>
        </p:txBody>
      </p:sp>
      <p:sp>
        <p:nvSpPr>
          <p:cNvPr id="4" name="Slide Number Placeholder 3"/>
          <p:cNvSpPr>
            <a:spLocks noGrp="1"/>
          </p:cNvSpPr>
          <p:nvPr>
            <p:ph type="sldNum" sz="quarter" idx="10"/>
          </p:nvPr>
        </p:nvSpPr>
        <p:spPr/>
        <p:txBody>
          <a:bodyPr/>
          <a:lstStyle/>
          <a:p>
            <a:fld id="{CAD567B0-648B-47ED-A227-478BCD3BEFFA}" type="slidenum">
              <a:rPr lang="en-US" smtClean="0"/>
              <a:t>7</a:t>
            </a:fld>
            <a:endParaRPr lang="en-US"/>
          </a:p>
        </p:txBody>
      </p:sp>
    </p:spTree>
    <p:extLst>
      <p:ext uri="{BB962C8B-B14F-4D97-AF65-F5344CB8AC3E}">
        <p14:creationId xmlns:p14="http://schemas.microsoft.com/office/powerpoint/2010/main" val="410316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Open-Source</a:t>
            </a:r>
            <a:r>
              <a:rPr lang="tr-TR" sz="1200" b="1" noProof="0" dirty="0" smtClean="0"/>
              <a:t> </a:t>
            </a:r>
            <a:r>
              <a:rPr lang="en-US" sz="1200" b="1" noProof="0" dirty="0" smtClean="0"/>
              <a:t>Software</a:t>
            </a:r>
            <a:r>
              <a:rPr lang="tr-TR" sz="1200" b="1" noProof="0" dirty="0" smtClean="0"/>
              <a:t> Platform to be submitted to Eclipse Foundation</a:t>
            </a:r>
            <a:endParaRPr lang="en-US" sz="1200" b="1"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“MW” Knowledge Dissemination Standard (.mw ModelWriter exchange format)</a:t>
            </a:r>
            <a:endParaRPr lang="tr-TR"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dirty="0" smtClean="0"/>
          </a:p>
          <a:p>
            <a:r>
              <a:rPr lang="en-US" baseline="0" dirty="0" smtClean="0"/>
              <a:t>We transfer the knowledge in university to industry </a:t>
            </a:r>
            <a:r>
              <a:rPr lang="tr-TR" baseline="0" dirty="0" smtClean="0"/>
              <a:t>which they develope the theory and prototypes.</a:t>
            </a:r>
            <a:endParaRPr lang="en-US" baseline="0" dirty="0" smtClean="0"/>
          </a:p>
          <a:p>
            <a:r>
              <a:rPr lang="en-US" baseline="0" dirty="0" smtClean="0"/>
              <a:t>by means of combining the expertise of </a:t>
            </a:r>
            <a:r>
              <a:rPr lang="tr-TR" baseline="0" dirty="0" smtClean="0"/>
              <a:t>SMEs of the consortium (in our case, eclipse)</a:t>
            </a:r>
            <a:endParaRPr lang="en-US" baseline="0" dirty="0" smtClean="0"/>
          </a:p>
          <a:p>
            <a:pPr defTabSz="990478"/>
            <a:r>
              <a:rPr lang="en-US" baseline="0" dirty="0" smtClean="0"/>
              <a:t>In this triangle, </a:t>
            </a:r>
            <a:r>
              <a:rPr lang="tr-TR" baseline="0" dirty="0" smtClean="0"/>
              <a:t>Large Organizations (most of their dominant core business are not software related services) </a:t>
            </a:r>
            <a:r>
              <a:rPr lang="en-US" baseline="0" dirty="0" smtClean="0"/>
              <a:t>provides the industrial expertise</a:t>
            </a:r>
            <a:r>
              <a:rPr lang="tr-TR" baseline="0" dirty="0" smtClean="0"/>
              <a:t> and</a:t>
            </a:r>
            <a:r>
              <a:rPr lang="en-US" baseline="0" dirty="0" smtClean="0"/>
              <a:t> define requirements</a:t>
            </a:r>
            <a:endParaRPr lang="tr-TR" baseline="0" dirty="0" smtClean="0"/>
          </a:p>
          <a:p>
            <a:pPr defTabSz="990478"/>
            <a:r>
              <a:rPr lang="tr-TR" baseline="0" dirty="0" smtClean="0"/>
              <a:t>SMEs </a:t>
            </a:r>
            <a:r>
              <a:rPr lang="en-US" baseline="0" dirty="0" smtClean="0"/>
              <a:t>commercialize the solutions in the market</a:t>
            </a:r>
            <a:r>
              <a:rPr lang="tr-TR" baseline="0" dirty="0" smtClean="0"/>
              <a:t> as products and services such as a commercial extension in Microsoft Office Word.</a:t>
            </a:r>
          </a:p>
          <a:p>
            <a:pPr defTabSz="990478"/>
            <a:r>
              <a:rPr lang="tr-TR" baseline="0" dirty="0" smtClean="0"/>
              <a:t>But the main aim is to keep the Open Source project alive by the Eclipse Community. </a:t>
            </a:r>
          </a:p>
          <a:p>
            <a:pPr defTabSz="990478"/>
            <a:r>
              <a:rPr lang="tr-TR" baseline="0" dirty="0" smtClean="0"/>
              <a:t>We believe it is important for the sake of the continuity of the project.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8</a:t>
            </a:fld>
            <a:endParaRPr lang="en-US"/>
          </a:p>
        </p:txBody>
      </p:sp>
    </p:spTree>
    <p:extLst>
      <p:ext uri="{BB962C8B-B14F-4D97-AF65-F5344CB8AC3E}">
        <p14:creationId xmlns:p14="http://schemas.microsoft.com/office/powerpoint/2010/main" val="856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The</a:t>
            </a:r>
            <a:r>
              <a:rPr lang="tr-TR" baseline="0" dirty="0" smtClean="0"/>
              <a:t> estimated total cost of the project is more than 5 milion euros. </a:t>
            </a:r>
          </a:p>
          <a:p>
            <a:r>
              <a:rPr lang="tr-TR" baseline="0" dirty="0" smtClean="0"/>
              <a:t>We are very close to the first release of ModelWriter</a:t>
            </a:r>
            <a:endParaRPr lang="en-US" dirty="0"/>
          </a:p>
        </p:txBody>
      </p:sp>
      <p:sp>
        <p:nvSpPr>
          <p:cNvPr id="4" name="Slide Number Placeholder 3"/>
          <p:cNvSpPr>
            <a:spLocks noGrp="1"/>
          </p:cNvSpPr>
          <p:nvPr>
            <p:ph type="sldNum" sz="quarter" idx="10"/>
          </p:nvPr>
        </p:nvSpPr>
        <p:spPr/>
        <p:txBody>
          <a:bodyPr/>
          <a:lstStyle/>
          <a:p>
            <a:fld id="{CAD567B0-648B-47ED-A227-478BCD3BEFFA}" type="slidenum">
              <a:rPr lang="en-US" smtClean="0"/>
              <a:t>9</a:t>
            </a:fld>
            <a:endParaRPr lang="en-US"/>
          </a:p>
        </p:txBody>
      </p:sp>
    </p:spTree>
    <p:extLst>
      <p:ext uri="{BB962C8B-B14F-4D97-AF65-F5344CB8AC3E}">
        <p14:creationId xmlns:p14="http://schemas.microsoft.com/office/powerpoint/2010/main" val="1887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SIDP is used</a:t>
            </a:r>
            <a:r>
              <a:rPr lang="en-GB" baseline="0" dirty="0" smtClean="0"/>
              <a:t> (under Non Disclosure agreement) as a use case</a:t>
            </a:r>
            <a:endParaRPr lang="en-GB" dirty="0"/>
          </a:p>
        </p:txBody>
      </p:sp>
      <p:sp>
        <p:nvSpPr>
          <p:cNvPr id="4" name="Slide Number Placeholder 3"/>
          <p:cNvSpPr>
            <a:spLocks noGrp="1"/>
          </p:cNvSpPr>
          <p:nvPr>
            <p:ph type="sldNum" sz="quarter" idx="10"/>
          </p:nvPr>
        </p:nvSpPr>
        <p:spPr/>
        <p:txBody>
          <a:bodyPr/>
          <a:lstStyle/>
          <a:p>
            <a:fld id="{9DD6CC0E-0F16-4297-9A18-5682437AF800}" type="slidenum">
              <a:rPr lang="de-DE" altLang="de-DE" smtClean="0"/>
              <a:pPr/>
              <a:t>11</a:t>
            </a:fld>
            <a:endParaRPr lang="de-DE" altLang="de-DE"/>
          </a:p>
        </p:txBody>
      </p:sp>
    </p:spTree>
    <p:extLst>
      <p:ext uri="{BB962C8B-B14F-4D97-AF65-F5344CB8AC3E}">
        <p14:creationId xmlns:p14="http://schemas.microsoft.com/office/powerpoint/2010/main" val="2781930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1847924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64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9757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686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64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17500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4" name="Rectangle 3"/>
          <p:cNvSpPr/>
          <p:nvPr userDrawn="1"/>
        </p:nvSpPr>
        <p:spPr>
          <a:xfrm>
            <a:off x="6948264" y="188640"/>
            <a:ext cx="194421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064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6B48BC1-51EF-4836-BF29-6EBB4E32D073}" type="datetime4">
              <a:rPr lang="en-GB" altLang="de-DE" smtClean="0"/>
              <a:t>07 December 2015</a:t>
            </a:fld>
            <a:endParaRPr lang="de-DE" altLang="de-DE"/>
          </a:p>
        </p:txBody>
      </p:sp>
      <p:sp>
        <p:nvSpPr>
          <p:cNvPr id="5" name="Fußzeilenplatzhalter 4"/>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6" name="Foliennummernplatzhalter 5"/>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43007711-F412-4B4A-AA73-3C02C4A23745}" type="slidenum">
              <a:rPr lang="de-DE" altLang="de-DE"/>
              <a:pPr/>
              <a:t>‹#›</a:t>
            </a:fld>
            <a:endParaRPr lang="de-DE" altLang="de-DE"/>
          </a:p>
        </p:txBody>
      </p:sp>
    </p:spTree>
    <p:extLst>
      <p:ext uri="{BB962C8B-B14F-4D97-AF65-F5344CB8AC3E}">
        <p14:creationId xmlns:p14="http://schemas.microsoft.com/office/powerpoint/2010/main" val="1492649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41325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a:xfrm>
            <a:off x="354303" y="6466362"/>
            <a:ext cx="3479226" cy="214537"/>
          </a:xfrm>
          <a:prstGeom prst="rect">
            <a:avLst/>
          </a:prstGeom>
        </p:spPr>
        <p:txBody>
          <a:bodyPr lIns="80147" tIns="40074" rIns="80147" bIns="40074"/>
          <a:lstStyle>
            <a:lvl1pPr>
              <a:defRPr/>
            </a:lvl1pPr>
          </a:lstStyle>
          <a:p>
            <a:fld id="{B3DD9839-4C14-4CC6-8473-7971309ACED1}" type="datetime4">
              <a:rPr lang="en-GB" altLang="de-DE" smtClean="0"/>
              <a:t>07 December 2015</a:t>
            </a:fld>
            <a:endParaRPr lang="de-DE" altLang="de-DE"/>
          </a:p>
        </p:txBody>
      </p:sp>
      <p:sp>
        <p:nvSpPr>
          <p:cNvPr id="4" name="Fußzeilenplatzhalter 3"/>
          <p:cNvSpPr>
            <a:spLocks noGrp="1"/>
          </p:cNvSpPr>
          <p:nvPr>
            <p:ph type="ftr" sz="quarter" idx="11"/>
          </p:nvPr>
        </p:nvSpPr>
        <p:spPr>
          <a:xfrm>
            <a:off x="354303" y="228937"/>
            <a:ext cx="7080627" cy="250534"/>
          </a:xfrm>
          <a:prstGeom prst="rect">
            <a:avLst/>
          </a:prstGeom>
        </p:spPr>
        <p:txBody>
          <a:bodyPr lIns="80147" tIns="40074" rIns="80147" bIns="40074"/>
          <a:lstStyle>
            <a:lvl1pPr>
              <a:defRPr/>
            </a:lvl1pPr>
          </a:lstStyle>
          <a:p>
            <a:r>
              <a:rPr lang="en-US" altLang="de-DE" smtClean="0"/>
              <a:t>ModelWriter KO preparation</a:t>
            </a:r>
            <a:endParaRPr lang="de-DE" altLang="de-DE"/>
          </a:p>
        </p:txBody>
      </p:sp>
      <p:sp>
        <p:nvSpPr>
          <p:cNvPr id="5" name="Foliennummernplatzhalter 4"/>
          <p:cNvSpPr>
            <a:spLocks noGrp="1"/>
          </p:cNvSpPr>
          <p:nvPr>
            <p:ph type="sldNum" sz="quarter" idx="12"/>
          </p:nvPr>
        </p:nvSpPr>
        <p:spPr>
          <a:xfrm>
            <a:off x="4201408" y="6464921"/>
            <a:ext cx="771050" cy="215977"/>
          </a:xfrm>
          <a:prstGeom prst="rect">
            <a:avLst/>
          </a:prstGeom>
        </p:spPr>
        <p:txBody>
          <a:bodyPr lIns="80147" tIns="40074" rIns="80147" bIns="40074"/>
          <a:lstStyle>
            <a:lvl1pPr>
              <a:defRPr/>
            </a:lvl1pPr>
          </a:lstStyle>
          <a:p>
            <a:fld id="{EA523E6A-0F41-4F2E-B3F3-21E4DE4C571B}" type="slidenum">
              <a:rPr lang="de-DE" altLang="de-DE"/>
              <a:pPr/>
              <a:t>‹#›</a:t>
            </a:fld>
            <a:endParaRPr lang="de-DE" altLang="de-DE"/>
          </a:p>
        </p:txBody>
      </p:sp>
    </p:spTree>
    <p:extLst>
      <p:ext uri="{BB962C8B-B14F-4D97-AF65-F5344CB8AC3E}">
        <p14:creationId xmlns:p14="http://schemas.microsoft.com/office/powerpoint/2010/main" val="176346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extLst>
      <p:ext uri="{BB962C8B-B14F-4D97-AF65-F5344CB8AC3E}">
        <p14:creationId xmlns:p14="http://schemas.microsoft.com/office/powerpoint/2010/main" val="2531506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76459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589024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fr-FR" noProof="0" smtClean="0"/>
              <a:t>Cliquez pour modifier les styles du texte du masque</a:t>
            </a:r>
          </a:p>
        </p:txBody>
      </p:sp>
    </p:spTree>
    <p:extLst>
      <p:ext uri="{BB962C8B-B14F-4D97-AF65-F5344CB8AC3E}">
        <p14:creationId xmlns:p14="http://schemas.microsoft.com/office/powerpoint/2010/main" val="472181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782676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4217094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883689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38605593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40046342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6407922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6970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Separator 6">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2767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27012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Separato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7272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Separator 6">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36163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9273625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tx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29017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7647353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73416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722054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a:t>
            </a:fld>
            <a:endParaRPr lang="en-GB" sz="800" dirty="0">
              <a:solidFill>
                <a:srgbClr val="00462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60"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noProof="0" smtClean="0"/>
              <a:t>Title of your slide (Arial bold 24 pts)</a:t>
            </a:r>
            <a:br>
              <a:rPr lang="en-US" noProof="0" smtClean="0"/>
            </a:br>
            <a:r>
              <a:rPr lang="en-US" noProof="0" smtClean="0"/>
              <a:t>Subtitle - if applicable - (Arial bold 24 pts)</a:t>
            </a:r>
            <a:endParaRPr lang="en-US" noProof="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US" noProof="0" smtClean="0"/>
              <a:t>Click to edit Master text styles (22 pts)</a:t>
            </a:r>
          </a:p>
          <a:p>
            <a:pPr lvl="0"/>
            <a:endParaRPr lang="en-US" noProof="0" smtClean="0"/>
          </a:p>
          <a:p>
            <a:pPr lvl="0"/>
            <a:r>
              <a:rPr lang="en-US" noProof="0" smtClean="0"/>
              <a:t>Click to edit Master text styles (22 pts)</a:t>
            </a:r>
          </a:p>
          <a:p>
            <a:pPr lvl="1"/>
            <a:r>
              <a:rPr lang="en-US" noProof="0" smtClean="0"/>
              <a:t>Second level (20 pts)</a:t>
            </a:r>
          </a:p>
          <a:p>
            <a:pPr lvl="2"/>
            <a:r>
              <a:rPr lang="en-US" noProof="0" smtClean="0"/>
              <a:t>Third level (18 pts)</a:t>
            </a:r>
          </a:p>
          <a:p>
            <a:pPr lvl="3"/>
            <a:r>
              <a:rPr lang="en-US" noProof="0" smtClean="0"/>
              <a:t>Fourth level (16 pts)</a:t>
            </a:r>
          </a:p>
          <a:p>
            <a:pPr lvl="4"/>
            <a:r>
              <a:rPr lang="en-US" noProof="0" smtClean="0"/>
              <a:t>Fifth level (16 pts)</a:t>
            </a:r>
            <a:endParaRPr lang="en-US" noProof="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D6819E-2BB9-42BD-8C27-2B2FF08F3B5E}" type="slidenum">
              <a:rPr kumimoji="0" lang="en-GB" sz="800" b="0" i="0" u="none" strike="noStrike" kern="1200" cap="none" spc="0" normalizeH="0" baseline="0" noProof="0" smtClean="0">
                <a:ln>
                  <a:noFill/>
                </a:ln>
                <a:solidFill>
                  <a:srgbClr val="004621"/>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800" b="0" i="0" u="none" strike="noStrike" kern="1200" cap="none" spc="0" normalizeH="0" baseline="0" noProof="0" dirty="0">
              <a:ln>
                <a:noFill/>
              </a:ln>
              <a:solidFill>
                <a:srgbClr val="00462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0618095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project@modelwriter.eu" TargetMode="External"/><Relationship Id="rId5" Type="http://schemas.openxmlformats.org/officeDocument/2006/relationships/hyperlink" Target="mailto:ferhat@computer.org" TargetMode="Externa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87.png"/><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github.com/ModelWriter/Deliverables/issues" TargetMode="Externa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affle.io/modelwriter/deliverables" TargetMode="Externa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ModelWriter" TargetMode="External"/><Relationship Id="rId2" Type="http://schemas.openxmlformats.org/officeDocument/2006/relationships/image" Target="../media/image92.png"/><Relationship Id="rId1" Type="http://schemas.openxmlformats.org/officeDocument/2006/relationships/slideLayout" Target="../slideLayouts/slideLayout18.xml"/><Relationship Id="rId5" Type="http://schemas.openxmlformats.org/officeDocument/2006/relationships/image" Target="../media/image94.png"/><Relationship Id="rId4" Type="http://schemas.openxmlformats.org/officeDocument/2006/relationships/image" Target="../media/image93.png"/></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8" Type="http://schemas.openxmlformats.org/officeDocument/2006/relationships/diagramColors" Target="../diagrams/colors21.xml"/><Relationship Id="rId13"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diagramQuickStyle" Target="../diagrams/quickStyle21.xml"/><Relationship Id="rId12"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21.xml"/><Relationship Id="rId11" Type="http://schemas.openxmlformats.org/officeDocument/2006/relationships/image" Target="../media/image110.png"/><Relationship Id="rId5" Type="http://schemas.openxmlformats.org/officeDocument/2006/relationships/diagramData" Target="../diagrams/data21.xml"/><Relationship Id="rId10" Type="http://schemas.openxmlformats.org/officeDocument/2006/relationships/image" Target="../media/image109.png"/><Relationship Id="rId4" Type="http://schemas.openxmlformats.org/officeDocument/2006/relationships/image" Target="../media/image108.png"/><Relationship Id="rId9" Type="http://schemas.microsoft.com/office/2007/relationships/diagramDrawing" Target="../diagrams/drawing21.xml"/></Relationships>
</file>

<file path=ppt/slides/_rels/slide1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19.png"/><Relationship Id="rId7" Type="http://schemas.openxmlformats.org/officeDocument/2006/relationships/diagramColors" Target="../diagrams/colors22.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10" Type="http://schemas.openxmlformats.org/officeDocument/2006/relationships/image" Target="../media/image121.png"/><Relationship Id="rId4" Type="http://schemas.openxmlformats.org/officeDocument/2006/relationships/diagramData" Target="../diagrams/data22.xml"/><Relationship Id="rId9" Type="http://schemas.openxmlformats.org/officeDocument/2006/relationships/image" Target="../media/image120.png"/></Relationships>
</file>

<file path=ppt/slides/_rels/slide1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8" Type="http://schemas.openxmlformats.org/officeDocument/2006/relationships/hyperlink" Target="https://itea3.org/community/project/achievement/268.html" TargetMode="External"/><Relationship Id="rId3" Type="http://schemas.openxmlformats.org/officeDocument/2006/relationships/hyperlink" Target="https://itea3.org/community/project/achievement/253.html" TargetMode="External"/><Relationship Id="rId7" Type="http://schemas.openxmlformats.org/officeDocument/2006/relationships/hyperlink" Target="https://itea3.org/community/project/achievement/270.html" TargetMode="External"/><Relationship Id="rId2" Type="http://schemas.openxmlformats.org/officeDocument/2006/relationships/hyperlink" Target="https://itea3.org/community/project/achievement/279.html" TargetMode="External"/><Relationship Id="rId1" Type="http://schemas.openxmlformats.org/officeDocument/2006/relationships/slideLayout" Target="../slideLayouts/slideLayout2.xml"/><Relationship Id="rId6" Type="http://schemas.openxmlformats.org/officeDocument/2006/relationships/hyperlink" Target="https://itea3.org/community/project/achievement/164.html" TargetMode="External"/><Relationship Id="rId5" Type="http://schemas.openxmlformats.org/officeDocument/2006/relationships/hyperlink" Target="https://itea3.org/community/project/achievement/171.html" TargetMode="External"/><Relationship Id="rId4" Type="http://schemas.openxmlformats.org/officeDocument/2006/relationships/hyperlink" Target="https://itea3.org/community/project/achievement/238.html"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8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0.jpeg"/><Relationship Id="rId3" Type="http://schemas.openxmlformats.org/officeDocument/2006/relationships/image" Target="../media/image29.jpeg"/><Relationship Id="rId7" Type="http://schemas.openxmlformats.org/officeDocument/2006/relationships/diagramData" Target="../diagrams/data5.xml"/><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jpeg"/><Relationship Id="rId11" Type="http://schemas.microsoft.com/office/2007/relationships/diagramDrawing" Target="../diagrams/drawing5.xml"/><Relationship Id="rId5" Type="http://schemas.openxmlformats.org/officeDocument/2006/relationships/image" Target="../media/image16.jpeg"/><Relationship Id="rId10" Type="http://schemas.openxmlformats.org/officeDocument/2006/relationships/diagramColors" Target="../diagrams/colors5.xml"/><Relationship Id="rId4" Type="http://schemas.openxmlformats.org/officeDocument/2006/relationships/image" Target="../media/image15.jpeg"/><Relationship Id="rId9" Type="http://schemas.openxmlformats.org/officeDocument/2006/relationships/diagramQuickStyle" Target="../diagrams/quickStyle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9.jpeg"/><Relationship Id="rId7" Type="http://schemas.openxmlformats.org/officeDocument/2006/relationships/diagramQuickStyle" Target="../diagrams/quickStyle6.xml"/><Relationship Id="rId12"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16.jpeg"/><Relationship Id="rId5" Type="http://schemas.openxmlformats.org/officeDocument/2006/relationships/diagramData" Target="../diagrams/data6.xml"/><Relationship Id="rId10" Type="http://schemas.openxmlformats.org/officeDocument/2006/relationships/image" Target="../media/image17.png"/><Relationship Id="rId4" Type="http://schemas.openxmlformats.org/officeDocument/2006/relationships/image" Target="../media/image15.jpeg"/><Relationship Id="rId9" Type="http://schemas.microsoft.com/office/2007/relationships/diagramDrawing" Target="../diagrams/drawing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2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hyperlink" Target="http://www.assume-project.eu/" TargetMode="External"/><Relationship Id="rId4" Type="http://schemas.openxmlformats.org/officeDocument/2006/relationships/hyperlink" Target="mailto:udo.gleich@daimler.com" TargetMode="External"/></Relationships>
</file>

<file path=ppt/slides/_rels/slide20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5.jpeg"/><Relationship Id="rId7" Type="http://schemas.openxmlformats.org/officeDocument/2006/relationships/diagramData" Target="../diagrams/data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jpeg"/><Relationship Id="rId11" Type="http://schemas.microsoft.com/office/2007/relationships/diagramDrawing" Target="../diagrams/drawing7.xml"/><Relationship Id="rId5" Type="http://schemas.openxmlformats.org/officeDocument/2006/relationships/image" Target="../media/image17.png"/><Relationship Id="rId10" Type="http://schemas.openxmlformats.org/officeDocument/2006/relationships/diagramColors" Target="../diagrams/colors7.xml"/><Relationship Id="rId4" Type="http://schemas.openxmlformats.org/officeDocument/2006/relationships/image" Target="../media/image28.jpeg"/><Relationship Id="rId9" Type="http://schemas.openxmlformats.org/officeDocument/2006/relationships/diagramQuickStyle" Target="../diagrams/quickStyle7.xml"/></Relationships>
</file>

<file path=ppt/slides/_rels/slide21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27.png"/><Relationship Id="rId7" Type="http://schemas.openxmlformats.org/officeDocument/2006/relationships/diagramData" Target="../diagrams/data8.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15.jpeg"/><Relationship Id="rId11" Type="http://schemas.microsoft.com/office/2007/relationships/diagramDrawing" Target="../diagrams/drawing8.xml"/><Relationship Id="rId5" Type="http://schemas.openxmlformats.org/officeDocument/2006/relationships/image" Target="../media/image16.jpeg"/><Relationship Id="rId10" Type="http://schemas.openxmlformats.org/officeDocument/2006/relationships/diagramColors" Target="../diagrams/colors8.xml"/><Relationship Id="rId4" Type="http://schemas.openxmlformats.org/officeDocument/2006/relationships/image" Target="../media/image17.png"/><Relationship Id="rId9"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jpeg"/><Relationship Id="rId2" Type="http://schemas.openxmlformats.org/officeDocument/2006/relationships/notesSlide" Target="../notesSlides/notesSlide7.xm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6.jpeg"/><Relationship Id="rId5" Type="http://schemas.openxmlformats.org/officeDocument/2006/relationships/image" Target="../media/image25.jpeg"/><Relationship Id="rId15" Type="http://schemas.openxmlformats.org/officeDocument/2006/relationships/image" Target="../media/image19.jpeg"/><Relationship Id="rId10"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28.jpeg"/><Relationship Id="rId14"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ithub.com/ModelWriter/Requirements/issues" TargetMode="Externa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affle.io/ModelWriter/Requirements"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rotWithShape="1">
          <a:blip r:embed="rId4">
            <a:extLst>
              <a:ext uri="{28A0092B-C50C-407E-A947-70E740481C1C}">
                <a14:useLocalDpi xmlns:a14="http://schemas.microsoft.com/office/drawing/2010/main" val="0"/>
              </a:ext>
            </a:extLst>
          </a:blip>
          <a:srcRect l="806" t="2258" r="3005" b="4463"/>
          <a:stretch/>
        </p:blipFill>
        <p:spPr bwMode="auto">
          <a:xfrm>
            <a:off x="269068" y="1196752"/>
            <a:ext cx="7893857" cy="3960440"/>
          </a:xfrm>
          <a:prstGeom prst="rect">
            <a:avLst/>
          </a:prstGeom>
          <a:noFill/>
          <a:ln>
            <a:noFill/>
          </a:ln>
        </p:spPr>
      </p:pic>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ModelWriter</a:t>
            </a:r>
            <a:r>
              <a:rPr lang="en-GB" dirty="0" smtClean="0"/>
              <a:t/>
            </a:r>
            <a:br>
              <a:rPr lang="en-GB" dirty="0" smtClean="0"/>
            </a:br>
            <a:r>
              <a:rPr lang="en-US" sz="2200" dirty="0">
                <a:solidFill>
                  <a:schemeClr val="tx1">
                    <a:lumMod val="50000"/>
                    <a:lumOff val="50000"/>
                  </a:schemeClr>
                </a:solidFill>
              </a:rPr>
              <a:t>Text &amp; Model-Synchronized Document Engineering Platform</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88423"/>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r>
              <a:rPr lang="tr-TR" sz="1400" b="0" dirty="0" smtClean="0">
                <a:solidFill>
                  <a:schemeClr val="tx1"/>
                </a:solidFill>
              </a:rPr>
              <a:t>Project Leader: Ferhat Erata (</a:t>
            </a:r>
            <a:r>
              <a:rPr lang="tr-TR" sz="1400" b="0" dirty="0" smtClean="0">
                <a:solidFill>
                  <a:schemeClr val="tx1"/>
                </a:solidFill>
                <a:hlinkClick r:id="rId5"/>
              </a:rPr>
              <a:t>ferhat@computer.org</a:t>
            </a:r>
            <a:r>
              <a:rPr lang="tr-TR" sz="1400" b="0" dirty="0" smtClean="0">
                <a:solidFill>
                  <a:schemeClr val="tx1"/>
                </a:solidFill>
              </a:rPr>
              <a:t>)</a:t>
            </a:r>
          </a:p>
          <a:p>
            <a:r>
              <a:rPr lang="tr-TR" sz="1400" b="0" dirty="0" smtClean="0">
                <a:solidFill>
                  <a:schemeClr val="tx1"/>
                </a:solidFill>
              </a:rPr>
              <a:t>Project Email</a:t>
            </a:r>
            <a:r>
              <a:rPr lang="tr-TR" sz="1400" b="0" dirty="0">
                <a:solidFill>
                  <a:schemeClr val="tx1"/>
                </a:solidFill>
              </a:rPr>
              <a:t>: </a:t>
            </a:r>
            <a:r>
              <a:rPr lang="tr-TR" sz="1400" b="0" dirty="0" smtClean="0">
                <a:solidFill>
                  <a:schemeClr val="tx1"/>
                </a:solidFill>
                <a:hlinkClick r:id="rId6"/>
              </a:rPr>
              <a:t>project@modelwriter.eu</a:t>
            </a:r>
            <a:r>
              <a:rPr lang="tr-TR" sz="1400" b="0" dirty="0" smtClean="0">
                <a:solidFill>
                  <a:schemeClr val="tx1"/>
                </a:solidFill>
              </a:rPr>
              <a:t> </a:t>
            </a:r>
          </a:p>
          <a:p>
            <a:r>
              <a:rPr lang="tr-TR" sz="1400" i="1" dirty="0" smtClean="0">
                <a:solidFill>
                  <a:schemeClr val="tx1">
                    <a:lumMod val="50000"/>
                    <a:lumOff val="50000"/>
                  </a:schemeClr>
                </a:solidFill>
              </a:rPr>
              <a:t>Revised Version of Eureka-ITEA 1st Review Meeting for Turkish Reviewers</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602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tr-TR" sz="4800" dirty="0" smtClean="0">
                <a:solidFill>
                  <a:prstClr val="white"/>
                </a:solidFill>
              </a:rPr>
              <a:t>Industrial Use Case in Airbus</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
        <p:nvSpPr>
          <p:cNvPr id="5" name="Title 3"/>
          <p:cNvSpPr txBox="1">
            <a:spLocks/>
          </p:cNvSpPr>
          <p:nvPr/>
        </p:nvSpPr>
        <p:spPr>
          <a:xfrm>
            <a:off x="0" y="6021288"/>
            <a:ext cx="9144000" cy="83671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lvl="0"/>
            <a:r>
              <a:rPr lang="en-US" dirty="0">
                <a:solidFill>
                  <a:prstClr val="white"/>
                </a:solidFill>
              </a:rPr>
              <a:t>Synchronization of regulation documentation with a design rule repository</a:t>
            </a:r>
            <a:endParaRPr kumimoji="0" lang="en-US" sz="4800" b="1" i="0" u="none" strike="noStrike" kern="1200" cap="none" spc="0" normalizeH="0" baseline="0" noProof="0" dirty="0">
              <a:ln>
                <a:noFill/>
              </a:ln>
              <a:solidFill>
                <a:srgbClr val="00A65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97758179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tr-TR" dirty="0" smtClean="0"/>
              <a:t>Automatically Creation of</a:t>
            </a:r>
            <a:r>
              <a:rPr lang="fr-FR" dirty="0" smtClean="0"/>
              <a:t> </a:t>
            </a:r>
            <a:r>
              <a:rPr lang="en-US" dirty="0" smtClean="0"/>
              <a:t>Synchronization</a:t>
            </a:r>
            <a:r>
              <a:rPr lang="fr-FR" dirty="0" smtClean="0"/>
              <a:t> Links</a:t>
            </a:r>
            <a:endParaRPr lang="fr-FR" dirty="0"/>
          </a:p>
        </p:txBody>
      </p:sp>
      <p:sp>
        <p:nvSpPr>
          <p:cNvPr id="3" name="Espace réservé du contenu 2"/>
          <p:cNvSpPr>
            <a:spLocks noGrp="1"/>
          </p:cNvSpPr>
          <p:nvPr>
            <p:ph idx="1"/>
          </p:nvPr>
        </p:nvSpPr>
        <p:spPr/>
        <p:txBody>
          <a:bodyPr/>
          <a:lstStyle/>
          <a:p>
            <a:r>
              <a:rPr lang="en-US" dirty="0" smtClean="0">
                <a:solidFill>
                  <a:schemeClr val="accent1"/>
                </a:solidFill>
              </a:rPr>
              <a:t>Exact </a:t>
            </a:r>
            <a:r>
              <a:rPr lang="en-US" dirty="0">
                <a:solidFill>
                  <a:schemeClr val="accent1"/>
                </a:solidFill>
              </a:rPr>
              <a:t>matching</a:t>
            </a:r>
            <a:r>
              <a:rPr lang="en-US" dirty="0"/>
              <a:t>: identified using String matching</a:t>
            </a:r>
          </a:p>
          <a:p>
            <a:pPr lvl="1"/>
            <a:r>
              <a:rPr lang="en-US" dirty="0"/>
              <a:t>Ex: Attach (</a:t>
            </a:r>
            <a:r>
              <a:rPr lang="en-US" dirty="0">
                <a:solidFill>
                  <a:srgbClr val="FF0000"/>
                </a:solidFill>
              </a:rPr>
              <a:t>text element</a:t>
            </a:r>
            <a:r>
              <a:rPr lang="en-US" dirty="0"/>
              <a:t>) </a:t>
            </a:r>
            <a:r>
              <a:rPr lang="en-US" dirty="0" err="1">
                <a:solidFill>
                  <a:srgbClr val="00A652"/>
                </a:solidFill>
              </a:rPr>
              <a:t>IsSameAs</a:t>
            </a:r>
            <a:r>
              <a:rPr lang="en-US" dirty="0"/>
              <a:t> http://airbus-group/</a:t>
            </a:r>
            <a:r>
              <a:rPr lang="en-US" dirty="0" err="1"/>
              <a:t>opd-function#Attach</a:t>
            </a:r>
            <a:r>
              <a:rPr lang="en-US" dirty="0"/>
              <a:t> (</a:t>
            </a:r>
            <a:r>
              <a:rPr lang="en-US" dirty="0">
                <a:solidFill>
                  <a:srgbClr val="FF0000"/>
                </a:solidFill>
              </a:rPr>
              <a:t>ontology concept</a:t>
            </a:r>
            <a:r>
              <a:rPr lang="en-US" dirty="0"/>
              <a:t>)</a:t>
            </a:r>
          </a:p>
          <a:p>
            <a:r>
              <a:rPr lang="en-US" dirty="0" smtClean="0">
                <a:solidFill>
                  <a:srgbClr val="00A652"/>
                </a:solidFill>
              </a:rPr>
              <a:t>Morphological </a:t>
            </a:r>
            <a:r>
              <a:rPr lang="en-US" dirty="0">
                <a:solidFill>
                  <a:srgbClr val="00A652"/>
                </a:solidFill>
              </a:rPr>
              <a:t>matching</a:t>
            </a:r>
            <a:r>
              <a:rPr lang="en-US" dirty="0"/>
              <a:t>: identified using lemmatization and Stanford </a:t>
            </a:r>
            <a:r>
              <a:rPr lang="en-US" dirty="0" err="1"/>
              <a:t>CoreNLP</a:t>
            </a:r>
            <a:r>
              <a:rPr lang="en-US" dirty="0"/>
              <a:t> </a:t>
            </a:r>
            <a:r>
              <a:rPr lang="en-US" dirty="0" smtClean="0"/>
              <a:t>tools</a:t>
            </a:r>
            <a:endParaRPr lang="en-US" dirty="0"/>
          </a:p>
          <a:p>
            <a:pPr lvl="1"/>
            <a:r>
              <a:rPr lang="en-US" dirty="0"/>
              <a:t>Ex: Attached </a:t>
            </a:r>
            <a:r>
              <a:rPr lang="en-US" dirty="0" err="1">
                <a:solidFill>
                  <a:srgbClr val="00A652"/>
                </a:solidFill>
              </a:rPr>
              <a:t>IsMorphologicallySimilarTo</a:t>
            </a:r>
            <a:r>
              <a:rPr lang="en-US" dirty="0"/>
              <a:t> http://airbus-group/</a:t>
            </a:r>
            <a:r>
              <a:rPr lang="en-US" dirty="0" err="1"/>
              <a:t>opd-function#Attach</a:t>
            </a:r>
            <a:endParaRPr lang="en-US" dirty="0"/>
          </a:p>
          <a:p>
            <a:r>
              <a:rPr lang="en-US" dirty="0">
                <a:solidFill>
                  <a:srgbClr val="00A652"/>
                </a:solidFill>
              </a:rPr>
              <a:t>Semantic matching</a:t>
            </a:r>
            <a:r>
              <a:rPr lang="en-US" dirty="0"/>
              <a:t>:  identified based on ontology and SKOS labels</a:t>
            </a:r>
          </a:p>
          <a:p>
            <a:pPr lvl="1"/>
            <a:r>
              <a:rPr lang="en-US" dirty="0"/>
              <a:t>Ex: Fixation </a:t>
            </a:r>
            <a:r>
              <a:rPr lang="en-US" dirty="0" err="1">
                <a:solidFill>
                  <a:srgbClr val="00A652"/>
                </a:solidFill>
              </a:rPr>
              <a:t>isSynonymTo</a:t>
            </a:r>
            <a:r>
              <a:rPr lang="en-US" dirty="0"/>
              <a:t> </a:t>
            </a:r>
            <a:r>
              <a:rPr lang="en-US" dirty="0">
                <a:solidFill>
                  <a:srgbClr val="000000"/>
                </a:solidFill>
              </a:rPr>
              <a:t>http://</a:t>
            </a:r>
            <a:r>
              <a:rPr lang="en-US" dirty="0" smtClean="0">
                <a:solidFill>
                  <a:srgbClr val="000000"/>
                </a:solidFill>
              </a:rPr>
              <a:t>airbus-group.installsys/component#AttachmentPoint</a:t>
            </a:r>
            <a:endParaRPr lang="en-US" dirty="0">
              <a:solidFill>
                <a:srgbClr val="000000"/>
              </a:solidFill>
            </a:endParaRPr>
          </a:p>
        </p:txBody>
      </p:sp>
    </p:spTree>
    <p:extLst>
      <p:ext uri="{BB962C8B-B14F-4D97-AF65-F5344CB8AC3E}">
        <p14:creationId xmlns:p14="http://schemas.microsoft.com/office/powerpoint/2010/main" val="24230222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Checking the Consistency of Synchronization Links</a:t>
            </a:r>
            <a:endParaRPr lang="en-US" dirty="0"/>
          </a:p>
        </p:txBody>
      </p:sp>
      <p:sp>
        <p:nvSpPr>
          <p:cNvPr id="3" name="Espace réservé du contenu 2"/>
          <p:cNvSpPr>
            <a:spLocks noGrp="1"/>
          </p:cNvSpPr>
          <p:nvPr>
            <p:ph idx="1"/>
          </p:nvPr>
        </p:nvSpPr>
        <p:spPr/>
        <p:txBody>
          <a:bodyPr/>
          <a:lstStyle/>
          <a:p>
            <a:r>
              <a:rPr lang="en-US" smtClean="0"/>
              <a:t>Consistency check based on ontology's axioms and properties</a:t>
            </a:r>
          </a:p>
          <a:p>
            <a:endParaRPr lang="en-US" smtClean="0"/>
          </a:p>
          <a:p>
            <a:pPr lvl="1"/>
            <a:r>
              <a:rPr lang="en-US" smtClean="0">
                <a:solidFill>
                  <a:srgbClr val="00A652"/>
                </a:solidFill>
              </a:rPr>
              <a:t>Rule</a:t>
            </a:r>
            <a:r>
              <a:rPr lang="en-US" smtClean="0"/>
              <a:t>:</a:t>
            </a:r>
          </a:p>
          <a:p>
            <a:pPr lvl="2"/>
            <a:r>
              <a:rPr lang="en-US" smtClean="0"/>
              <a:t>If a text element and an ontology concept are semantically disjoint, then they cannot be synchronized </a:t>
            </a:r>
          </a:p>
          <a:p>
            <a:pPr lvl="3"/>
            <a:r>
              <a:rPr lang="en-US" smtClean="0"/>
              <a:t>Ex:  rigid Component </a:t>
            </a:r>
            <a:r>
              <a:rPr lang="en-US" smtClean="0">
                <a:solidFill>
                  <a:srgbClr val="00A652"/>
                </a:solidFill>
              </a:rPr>
              <a:t>cannot be synchronized with</a:t>
            </a:r>
            <a:r>
              <a:rPr lang="en-US" smtClean="0"/>
              <a:t> http://airbus-group.installsys/component#FlexibleComponent</a:t>
            </a:r>
            <a:endParaRPr lang="en-US"/>
          </a:p>
        </p:txBody>
      </p:sp>
    </p:spTree>
    <p:extLst>
      <p:ext uri="{BB962C8B-B14F-4D97-AF65-F5344CB8AC3E}">
        <p14:creationId xmlns:p14="http://schemas.microsoft.com/office/powerpoint/2010/main" val="317015052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Semantic Annotation</a:t>
            </a:r>
            <a:endParaRPr lang="en-US" dirty="0"/>
          </a:p>
        </p:txBody>
      </p:sp>
      <p:sp>
        <p:nvSpPr>
          <p:cNvPr id="3" name="Espace réservé du contenu 2"/>
          <p:cNvSpPr>
            <a:spLocks noGrp="1"/>
          </p:cNvSpPr>
          <p:nvPr>
            <p:ph idx="1"/>
          </p:nvPr>
        </p:nvSpPr>
        <p:spPr/>
        <p:txBody>
          <a:bodyPr/>
          <a:lstStyle/>
          <a:p>
            <a:r>
              <a:rPr lang="en-US" dirty="0" smtClean="0"/>
              <a:t>EMF (Eclipse Modeling Framework)</a:t>
            </a:r>
          </a:p>
          <a:p>
            <a:pPr lvl="1"/>
            <a:r>
              <a:rPr lang="en-US" dirty="0" smtClean="0"/>
              <a:t>The EMF project is a modeling framework and code generation facility for building tools and other applications based on a structured data model</a:t>
            </a:r>
          </a:p>
          <a:p>
            <a:pPr lvl="1"/>
            <a:r>
              <a:rPr lang="en-US" dirty="0" smtClean="0"/>
              <a:t>From a model specification described in XMI, EMF provides tools and runtime support to produce a set of Java classes for the model, along with a set of adapter classes that enable viewing and command-based editing of the model, and a basic editor</a:t>
            </a:r>
          </a:p>
          <a:p>
            <a:r>
              <a:rPr lang="en-US" dirty="0" smtClean="0"/>
              <a:t>SIRIUS</a:t>
            </a:r>
          </a:p>
          <a:p>
            <a:pPr lvl="1"/>
            <a:r>
              <a:rPr lang="en-US" dirty="0" smtClean="0"/>
              <a:t>Is an Eclipse project based on EMF</a:t>
            </a:r>
            <a:endParaRPr lang="en-US" dirty="0"/>
          </a:p>
        </p:txBody>
      </p:sp>
    </p:spTree>
    <p:extLst>
      <p:ext uri="{BB962C8B-B14F-4D97-AF65-F5344CB8AC3E}">
        <p14:creationId xmlns:p14="http://schemas.microsoft.com/office/powerpoint/2010/main" val="5035121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SIRIUS</a:t>
            </a:r>
          </a:p>
          <a:p>
            <a:pPr lvl="1"/>
            <a:r>
              <a:rPr lang="en-US" dirty="0" smtClean="0"/>
              <a:t>A modeling workbench created with Sirius is composed of a set of Eclipse editors (diagrams, tables and trees) that allow the users to create, edit and visualize EMF models</a:t>
            </a:r>
          </a:p>
          <a:p>
            <a:pPr lvl="1"/>
            <a:r>
              <a:rPr lang="en-US" dirty="0" smtClean="0"/>
              <a:t>The editors are defined by a model that defines the complete structure of the modeling workbench, its behavior and all the edition and navigation tools</a:t>
            </a:r>
          </a:p>
          <a:p>
            <a:pPr lvl="1"/>
            <a:r>
              <a:rPr lang="en-US" dirty="0" smtClean="0"/>
              <a:t>For </a:t>
            </a:r>
            <a:r>
              <a:rPr lang="en-US" dirty="0"/>
              <a:t>supporting specific need for customization, Sirius is extensible in many ways, notably by providing new kinds of representations, new query languages and by being able to call Java code to interact with Eclipse or any other </a:t>
            </a:r>
            <a:r>
              <a:rPr lang="en-US" dirty="0" smtClean="0"/>
              <a:t>system</a:t>
            </a:r>
          </a:p>
          <a:p>
            <a:pPr lvl="1"/>
            <a:endParaRPr lang="en-US" dirty="0" smtClean="0"/>
          </a:p>
          <a:p>
            <a:pPr lvl="1"/>
            <a:endParaRPr lang="en-US" dirty="0"/>
          </a:p>
        </p:txBody>
      </p:sp>
    </p:spTree>
    <p:extLst>
      <p:ext uri="{BB962C8B-B14F-4D97-AF65-F5344CB8AC3E}">
        <p14:creationId xmlns:p14="http://schemas.microsoft.com/office/powerpoint/2010/main" val="38689748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fr-FR" dirty="0" smtClean="0"/>
              <a:t>SIRIUS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6983730" cy="4217670"/>
          </a:xfrm>
          <a:prstGeom prst="rect">
            <a:avLst/>
          </a:prstGeom>
          <a:noFill/>
          <a:ln>
            <a:noFill/>
          </a:ln>
        </p:spPr>
      </p:pic>
    </p:spTree>
    <p:extLst>
      <p:ext uri="{BB962C8B-B14F-4D97-AF65-F5344CB8AC3E}">
        <p14:creationId xmlns:p14="http://schemas.microsoft.com/office/powerpoint/2010/main" val="4273205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b="1" i="1" dirty="0" smtClean="0"/>
              <a:t>Java </a:t>
            </a:r>
            <a:r>
              <a:rPr lang="en-US" b="1" i="1" dirty="0" smtClean="0"/>
              <a:t>Concepts</a:t>
            </a:r>
            <a:r>
              <a:rPr lang="en-US" dirty="0" smtClean="0"/>
              <a:t>: a list of Java identifiers (i.e., classes, interfaces, methods, etc.) related to Sirius</a:t>
            </a:r>
          </a:p>
          <a:p>
            <a:r>
              <a:rPr lang="en-US" b="1" i="1" dirty="0" err="1" smtClean="0"/>
              <a:t>Ecore</a:t>
            </a:r>
            <a:r>
              <a:rPr lang="en-US" b="1" i="1" dirty="0" smtClean="0"/>
              <a:t> Concepts</a:t>
            </a:r>
            <a:r>
              <a:rPr lang="en-US" dirty="0" smtClean="0"/>
              <a:t>: a list of concepts related to </a:t>
            </a:r>
            <a:r>
              <a:rPr lang="en-US" dirty="0" err="1" smtClean="0"/>
              <a:t>Ecore</a:t>
            </a:r>
            <a:r>
              <a:rPr lang="en-US" dirty="0" smtClean="0"/>
              <a:t> (the EMF meta model) and to Sirius</a:t>
            </a:r>
          </a:p>
          <a:p>
            <a:r>
              <a:rPr lang="en-US" b="1" i="1" dirty="0" smtClean="0"/>
              <a:t>“</a:t>
            </a:r>
            <a:r>
              <a:rPr lang="en-US" b="1" i="1" dirty="0" err="1" smtClean="0"/>
              <a:t>TxStyle</a:t>
            </a:r>
            <a:r>
              <a:rPr lang="en-US" b="1" i="1" dirty="0" smtClean="0"/>
              <a:t>" Files</a:t>
            </a:r>
            <a:r>
              <a:rPr lang="en-US" dirty="0" smtClean="0"/>
              <a:t>: a set of files in natural language (i.e., English) related to the documentation of the application being modeled by Sirius</a:t>
            </a:r>
          </a:p>
          <a:p>
            <a:pPr lvl="1"/>
            <a:endParaRPr lang="en-US" dirty="0"/>
          </a:p>
        </p:txBody>
      </p:sp>
    </p:spTree>
    <p:extLst>
      <p:ext uri="{BB962C8B-B14F-4D97-AF65-F5344CB8AC3E}">
        <p14:creationId xmlns:p14="http://schemas.microsoft.com/office/powerpoint/2010/main" val="35654220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Semantic Annotation</a:t>
            </a:r>
            <a:endParaRPr lang="fr-FR" dirty="0"/>
          </a:p>
        </p:txBody>
      </p:sp>
      <p:sp>
        <p:nvSpPr>
          <p:cNvPr id="3" name="Espace réservé du contenu 2"/>
          <p:cNvSpPr>
            <a:spLocks noGrp="1"/>
          </p:cNvSpPr>
          <p:nvPr>
            <p:ph idx="1"/>
          </p:nvPr>
        </p:nvSpPr>
        <p:spPr/>
        <p:txBody>
          <a:bodyPr/>
          <a:lstStyle/>
          <a:p>
            <a:r>
              <a:rPr lang="en-US" dirty="0" smtClean="0"/>
              <a:t>A semantic annotator</a:t>
            </a:r>
          </a:p>
          <a:p>
            <a:pPr lvl="1"/>
            <a:r>
              <a:rPr lang="en-US" dirty="0" smtClean="0"/>
              <a:t>We </a:t>
            </a:r>
            <a:r>
              <a:rPr lang="en-US" dirty="0"/>
              <a:t>have developed is a basic prototype allowing to annotate the “</a:t>
            </a:r>
            <a:r>
              <a:rPr lang="en-US" dirty="0" err="1"/>
              <a:t>TxStyle</a:t>
            </a:r>
            <a:r>
              <a:rPr lang="en-US" dirty="0"/>
              <a:t>” files by establishing links to Java Concepts and to </a:t>
            </a:r>
            <a:r>
              <a:rPr lang="en-US" dirty="0" err="1"/>
              <a:t>Ecore</a:t>
            </a:r>
            <a:r>
              <a:rPr lang="en-US" dirty="0"/>
              <a:t> </a:t>
            </a:r>
            <a:r>
              <a:rPr lang="en-US" dirty="0" smtClean="0"/>
              <a:t>Concepts</a:t>
            </a:r>
          </a:p>
        </p:txBody>
      </p:sp>
      <p:sp>
        <p:nvSpPr>
          <p:cNvPr id="9" name="Rectangle 8"/>
          <p:cNvSpPr/>
          <p:nvPr/>
        </p:nvSpPr>
        <p:spPr>
          <a:xfrm>
            <a:off x="3131840" y="2780928"/>
            <a:ext cx="1368152" cy="216024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31840" y="508518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TxStyle</a:t>
            </a:r>
            <a:r>
              <a:rPr lang="en-US" dirty="0" smtClean="0"/>
              <a:t> File</a:t>
            </a:r>
          </a:p>
        </p:txBody>
      </p:sp>
      <p:sp>
        <p:nvSpPr>
          <p:cNvPr id="11" name="Rectangle 10"/>
          <p:cNvSpPr/>
          <p:nvPr/>
        </p:nvSpPr>
        <p:spPr>
          <a:xfrm>
            <a:off x="3275856" y="299695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 Concepts</a:t>
            </a:r>
            <a:endParaRPr lang="en-US" dirty="0"/>
          </a:p>
        </p:txBody>
      </p:sp>
      <p:sp>
        <p:nvSpPr>
          <p:cNvPr id="12" name="Rectangle 11"/>
          <p:cNvSpPr/>
          <p:nvPr/>
        </p:nvSpPr>
        <p:spPr>
          <a:xfrm>
            <a:off x="3275856" y="4077072"/>
            <a:ext cx="1080120" cy="648072"/>
          </a:xfrm>
          <a:prstGeom prst="rect">
            <a:avLst/>
          </a:prstGeom>
          <a:solidFill>
            <a:srgbClr val="A7D8B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Ecore</a:t>
            </a:r>
            <a:r>
              <a:rPr lang="en-US" dirty="0" smtClean="0"/>
              <a:t> Concepts</a:t>
            </a:r>
            <a:endParaRPr lang="en-US" dirty="0"/>
          </a:p>
        </p:txBody>
      </p:sp>
      <p:sp>
        <p:nvSpPr>
          <p:cNvPr id="14" name="Accolade ouvrante 13"/>
          <p:cNvSpPr/>
          <p:nvPr/>
        </p:nvSpPr>
        <p:spPr>
          <a:xfrm>
            <a:off x="2627784" y="2780928"/>
            <a:ext cx="432048"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Accolade ouvrante 14"/>
          <p:cNvSpPr/>
          <p:nvPr/>
        </p:nvSpPr>
        <p:spPr>
          <a:xfrm>
            <a:off x="2627784" y="5085184"/>
            <a:ext cx="432048" cy="8640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1059526" y="3501008"/>
            <a:ext cx="1568258" cy="707886"/>
          </a:xfrm>
          <a:prstGeom prst="rect">
            <a:avLst/>
          </a:prstGeom>
          <a:noFill/>
        </p:spPr>
        <p:txBody>
          <a:bodyPr wrap="none" lIns="91440" tIns="45720" rIns="91440" bIns="45720">
            <a:spAutoFit/>
          </a:bodyPr>
          <a:lstStyle/>
          <a:p>
            <a:pPr algn="ctr"/>
            <a:r>
              <a:rPr lang="fr-FR" sz="4000" b="1" cap="none" spc="0"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Model</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sp>
        <p:nvSpPr>
          <p:cNvPr id="18" name="Rectangle 17"/>
          <p:cNvSpPr/>
          <p:nvPr/>
        </p:nvSpPr>
        <p:spPr>
          <a:xfrm>
            <a:off x="107504" y="5157192"/>
            <a:ext cx="2520280" cy="707886"/>
          </a:xfrm>
          <a:prstGeom prst="rect">
            <a:avLst/>
          </a:prstGeom>
          <a:noFill/>
        </p:spPr>
        <p:txBody>
          <a:bodyPr wrap="square" lIns="91440" tIns="45720" rIns="91440" bIns="45720">
            <a:spAutoFit/>
          </a:bodyPr>
          <a:lstStyle/>
          <a:p>
            <a:pPr algn="ctr"/>
            <a:r>
              <a:rPr lang="fr-FR" sz="4000" b="1" dirty="0" smtClean="0">
                <a:ln w="12700">
                  <a:solidFill>
                    <a:srgbClr val="004621"/>
                  </a:solidFill>
                  <a:prstDash val="solid"/>
                </a:ln>
                <a:solidFill>
                  <a:srgbClr val="A7D8B8"/>
                </a:solidFill>
                <a:effectLst>
                  <a:outerShdw blurRad="41275" dist="20320" dir="1800000" algn="tl" rotWithShape="0">
                    <a:srgbClr val="000000">
                      <a:alpha val="40000"/>
                    </a:srgbClr>
                  </a:outerShdw>
                </a:effectLst>
              </a:rPr>
              <a:t>Document</a:t>
            </a:r>
            <a:endParaRPr lang="fr-FR" sz="40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pic>
        <p:nvPicPr>
          <p:cNvPr id="19" name="Image 18" descr="engren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573016"/>
            <a:ext cx="1311757" cy="1700808"/>
          </a:xfrm>
          <a:prstGeom prst="rect">
            <a:avLst/>
          </a:prstGeom>
        </p:spPr>
      </p:pic>
      <p:sp>
        <p:nvSpPr>
          <p:cNvPr id="20" name="Rectangle 19"/>
          <p:cNvSpPr/>
          <p:nvPr/>
        </p:nvSpPr>
        <p:spPr>
          <a:xfrm>
            <a:off x="5148064" y="5013176"/>
            <a:ext cx="1727556" cy="523220"/>
          </a:xfrm>
          <a:prstGeom prst="rect">
            <a:avLst/>
          </a:prstGeom>
          <a:noFill/>
        </p:spPr>
        <p:txBody>
          <a:bodyPr wrap="none" lIns="91440" tIns="45720" rIns="91440" bIns="45720">
            <a:spAutoFit/>
          </a:bodyPr>
          <a:lstStyle/>
          <a:p>
            <a:pPr algn="ctr"/>
            <a:r>
              <a:rPr lang="fr-FR" sz="2800" b="1" dirty="0" err="1" smtClean="0">
                <a:ln w="12700">
                  <a:solidFill>
                    <a:srgbClr val="004621"/>
                  </a:solidFill>
                  <a:prstDash val="solid"/>
                </a:ln>
                <a:solidFill>
                  <a:srgbClr val="A7D8B8"/>
                </a:solidFill>
                <a:effectLst>
                  <a:outerShdw blurRad="41275" dist="20320" dir="1800000" algn="tl" rotWithShape="0">
                    <a:srgbClr val="000000">
                      <a:alpha val="40000"/>
                    </a:srgbClr>
                  </a:outerShdw>
                </a:effectLst>
              </a:rPr>
              <a:t>Annotator</a:t>
            </a:r>
            <a:endParaRPr lang="fr-FR" sz="2800" b="1" cap="none" spc="0" dirty="0">
              <a:ln w="12700">
                <a:solidFill>
                  <a:srgbClr val="004621"/>
                </a:solidFill>
                <a:prstDash val="solid"/>
              </a:ln>
              <a:solidFill>
                <a:srgbClr val="A7D8B8"/>
              </a:solidFill>
              <a:effectLst>
                <a:outerShdw blurRad="41275" dist="20320" dir="1800000" algn="tl" rotWithShape="0">
                  <a:srgbClr val="000000">
                    <a:alpha val="40000"/>
                  </a:srgbClr>
                </a:outerShdw>
              </a:effectLst>
            </a:endParaRPr>
          </a:p>
        </p:txBody>
      </p:sp>
      <p:cxnSp>
        <p:nvCxnSpPr>
          <p:cNvPr id="24" name="Connecteur en angle 23"/>
          <p:cNvCxnSpPr>
            <a:stCxn id="11" idx="3"/>
            <a:endCxn id="19" idx="1"/>
          </p:cNvCxnSpPr>
          <p:nvPr/>
        </p:nvCxnSpPr>
        <p:spPr>
          <a:xfrm>
            <a:off x="4355976" y="3320988"/>
            <a:ext cx="864096" cy="110243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10" idx="3"/>
            <a:endCxn id="19" idx="1"/>
          </p:cNvCxnSpPr>
          <p:nvPr/>
        </p:nvCxnSpPr>
        <p:spPr>
          <a:xfrm flipV="1">
            <a:off x="4499992" y="4423420"/>
            <a:ext cx="720080" cy="1098004"/>
          </a:xfrm>
          <a:prstGeom prst="bentConnector3">
            <a:avLst>
              <a:gd name="adj1" fmla="val 4055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endCxn id="19" idx="1"/>
          </p:cNvCxnSpPr>
          <p:nvPr/>
        </p:nvCxnSpPr>
        <p:spPr>
          <a:xfrm flipV="1">
            <a:off x="4355976" y="4423420"/>
            <a:ext cx="864096" cy="13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7308304" y="4005064"/>
            <a:ext cx="1368152" cy="872480"/>
          </a:xfrm>
          <a:prstGeom prst="rect">
            <a:avLst/>
          </a:prstGeom>
          <a:solidFill>
            <a:srgbClr val="00A651">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Annotated</a:t>
            </a:r>
          </a:p>
          <a:p>
            <a:pPr algn="ctr"/>
            <a:r>
              <a:rPr lang="en-US" dirty="0" err="1" smtClean="0"/>
              <a:t>TxStyle</a:t>
            </a:r>
            <a:r>
              <a:rPr lang="en-US" dirty="0" smtClean="0"/>
              <a:t> File</a:t>
            </a:r>
          </a:p>
        </p:txBody>
      </p:sp>
      <p:cxnSp>
        <p:nvCxnSpPr>
          <p:cNvPr id="45" name="Connecteur droit avec flèche 44"/>
          <p:cNvCxnSpPr>
            <a:stCxn id="19" idx="3"/>
            <a:endCxn id="43" idx="1"/>
          </p:cNvCxnSpPr>
          <p:nvPr/>
        </p:nvCxnSpPr>
        <p:spPr>
          <a:xfrm>
            <a:off x="6531829" y="4423420"/>
            <a:ext cx="776475" cy="178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4169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WP3 - </a:t>
            </a:r>
            <a:r>
              <a:rPr lang="en-GB" sz="2400" b="1" dirty="0"/>
              <a:t>Model to/from Knowledge </a:t>
            </a:r>
            <a:r>
              <a:rPr lang="en-GB" sz="2400" b="1" dirty="0" smtClean="0"/>
              <a:t>Base Synchronization Mechanism</a:t>
            </a:r>
            <a:endParaRPr lang="fr-FR" sz="2400" b="1" dirty="0"/>
          </a:p>
        </p:txBody>
      </p:sp>
      <p:sp>
        <p:nvSpPr>
          <p:cNvPr id="12" name="Sous-titre 2"/>
          <p:cNvSpPr txBox="1">
            <a:spLocks/>
          </p:cNvSpPr>
          <p:nvPr/>
        </p:nvSpPr>
        <p:spPr>
          <a:xfrm>
            <a:off x="1619672" y="2276872"/>
            <a:ext cx="410445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smtClean="0"/>
              <a:t>Moharram Challenger</a:t>
            </a:r>
            <a:r>
              <a:rPr lang="tr-TR" sz="1600" b="1" i="1" dirty="0" smtClean="0"/>
              <a:t>, R&amp;D Director</a:t>
            </a:r>
            <a:endParaRPr lang="en-US" sz="1600" b="1" i="1" dirty="0" smtClean="0"/>
          </a:p>
          <a:p>
            <a:pPr algn="r"/>
            <a:r>
              <a:rPr lang="en-US" sz="1600" b="1" i="1" dirty="0" smtClean="0"/>
              <a:t>UNIT</a:t>
            </a:r>
            <a:r>
              <a:rPr lang="tr-TR" sz="1600" b="1" i="1" dirty="0" smtClean="0"/>
              <a:t> Information Technologies R&amp;D</a:t>
            </a:r>
            <a:endParaRPr lang="en-US" sz="1600" b="1" i="1" dirty="0" smtClean="0"/>
          </a:p>
        </p:txBody>
      </p:sp>
    </p:spTree>
    <p:extLst>
      <p:ext uri="{BB962C8B-B14F-4D97-AF65-F5344CB8AC3E}">
        <p14:creationId xmlns:p14="http://schemas.microsoft.com/office/powerpoint/2010/main" val="14458868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WP3 - </a:t>
            </a:r>
            <a:r>
              <a:rPr lang="en-GB" dirty="0"/>
              <a:t>Model to/from Knowledge Base Synchronization </a:t>
            </a:r>
            <a:r>
              <a:rPr lang="en-GB" dirty="0" smtClean="0"/>
              <a:t>Mechanism</a:t>
            </a:r>
            <a:endParaRPr lang="en-US" dirty="0"/>
          </a:p>
        </p:txBody>
      </p:sp>
      <p:sp>
        <p:nvSpPr>
          <p:cNvPr id="3" name="Content Placeholder 2"/>
          <p:cNvSpPr>
            <a:spLocks noGrp="1"/>
          </p:cNvSpPr>
          <p:nvPr>
            <p:ph idx="1"/>
          </p:nvPr>
        </p:nvSpPr>
        <p:spPr/>
        <p:txBody>
          <a:bodyPr/>
          <a:lstStyle/>
          <a:p>
            <a:pPr>
              <a:lnSpc>
                <a:spcPct val="125000"/>
              </a:lnSpc>
            </a:pPr>
            <a:r>
              <a:rPr lang="en-GB" sz="2000" dirty="0" smtClean="0"/>
              <a:t>Objective: provide </a:t>
            </a:r>
            <a:r>
              <a:rPr lang="en-GB" sz="2000" dirty="0"/>
              <a:t>the </a:t>
            </a:r>
            <a:r>
              <a:rPr lang="en-GB" sz="2000" b="1" dirty="0"/>
              <a:t>synchronization mechanism</a:t>
            </a:r>
            <a:r>
              <a:rPr lang="en-GB" sz="2000" dirty="0"/>
              <a:t> </a:t>
            </a:r>
            <a:r>
              <a:rPr lang="en-GB" sz="2000" dirty="0" smtClean="0"/>
              <a:t>to </a:t>
            </a:r>
            <a:r>
              <a:rPr lang="en-GB" sz="2000" dirty="0"/>
              <a:t>keep the “</a:t>
            </a:r>
            <a:r>
              <a:rPr lang="en-GB" sz="2000" b="1" dirty="0"/>
              <a:t>user-visible models</a:t>
            </a:r>
            <a:r>
              <a:rPr lang="en-GB" sz="2000" dirty="0"/>
              <a:t>” consistent with the “</a:t>
            </a:r>
            <a:r>
              <a:rPr lang="en-GB" sz="2000" b="1" dirty="0"/>
              <a:t>KB-stored models</a:t>
            </a:r>
            <a:r>
              <a:rPr lang="en-GB" sz="2000" dirty="0" smtClean="0"/>
              <a:t>”</a:t>
            </a:r>
          </a:p>
          <a:p>
            <a:pPr>
              <a:lnSpc>
                <a:spcPct val="125000"/>
              </a:lnSpc>
            </a:pPr>
            <a:endParaRPr lang="en-GB" sz="2000" dirty="0" smtClean="0"/>
          </a:p>
          <a:p>
            <a:pPr>
              <a:lnSpc>
                <a:spcPct val="125000"/>
              </a:lnSpc>
            </a:pPr>
            <a:r>
              <a:rPr lang="en-GB" sz="2000" dirty="0" smtClean="0"/>
              <a:t>This </a:t>
            </a:r>
            <a:r>
              <a:rPr lang="en-GB" sz="2000" dirty="0"/>
              <a:t>will consist of the following main </a:t>
            </a:r>
            <a:r>
              <a:rPr lang="en-GB" sz="2000" b="1" dirty="0" smtClean="0"/>
              <a:t>plug-in </a:t>
            </a:r>
            <a:r>
              <a:rPr lang="en-GB" sz="2000" dirty="0"/>
              <a:t>components:</a:t>
            </a:r>
            <a:endParaRPr lang="en-US" sz="2000" dirty="0"/>
          </a:p>
          <a:p>
            <a:pPr lvl="1">
              <a:lnSpc>
                <a:spcPct val="125000"/>
              </a:lnSpc>
            </a:pPr>
            <a:r>
              <a:rPr lang="en-GB" sz="1800" b="1" dirty="0"/>
              <a:t>Transformation Manager</a:t>
            </a:r>
            <a:r>
              <a:rPr lang="en-GB" sz="1800" dirty="0"/>
              <a:t>: provides the infrastructure to register and launch transformations.</a:t>
            </a:r>
            <a:endParaRPr lang="en-US" sz="1800" dirty="0"/>
          </a:p>
          <a:p>
            <a:pPr lvl="1">
              <a:lnSpc>
                <a:spcPct val="125000"/>
              </a:lnSpc>
            </a:pPr>
            <a:r>
              <a:rPr lang="en-GB" sz="1800" b="1" dirty="0"/>
              <a:t>Configuration Manager</a:t>
            </a:r>
            <a:r>
              <a:rPr lang="en-GB" sz="1800" dirty="0"/>
              <a:t>: for personalizing the behaviour of the framework to meet the needs of a specific standard / organization / project / individual.</a:t>
            </a:r>
            <a:endParaRPr lang="en-US" sz="1800" dirty="0"/>
          </a:p>
          <a:p>
            <a:pPr lvl="1">
              <a:lnSpc>
                <a:spcPct val="125000"/>
              </a:lnSpc>
            </a:pPr>
            <a:r>
              <a:rPr lang="en-GB" sz="1800" b="1" dirty="0"/>
              <a:t>Traceability Manager</a:t>
            </a:r>
            <a:r>
              <a:rPr lang="en-GB" sz="1800" dirty="0"/>
              <a:t>: keeps links between elements of user-visible models and elements of the KB.</a:t>
            </a:r>
            <a:endParaRPr lang="en-US" sz="1800" dirty="0"/>
          </a:p>
          <a:p>
            <a:pPr lvl="1">
              <a:lnSpc>
                <a:spcPct val="125000"/>
              </a:lnSpc>
            </a:pPr>
            <a:r>
              <a:rPr lang="en-GB" sz="1800" b="1" dirty="0"/>
              <a:t>Synchronization Manager</a:t>
            </a:r>
            <a:r>
              <a:rPr lang="en-GB" sz="1800" dirty="0"/>
              <a:t>: triggering transformations when synchronization is needed.</a:t>
            </a:r>
            <a:endParaRPr lang="en-US" sz="1800" dirty="0"/>
          </a:p>
          <a:p>
            <a:endParaRPr lang="en-US" sz="2000" dirty="0"/>
          </a:p>
        </p:txBody>
      </p:sp>
    </p:spTree>
    <p:extLst>
      <p:ext uri="{BB962C8B-B14F-4D97-AF65-F5344CB8AC3E}">
        <p14:creationId xmlns:p14="http://schemas.microsoft.com/office/powerpoint/2010/main" val="360829160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lstStyle/>
          <a:p>
            <a:pPr lvl="0">
              <a:lnSpc>
                <a:spcPct val="125000"/>
              </a:lnSpc>
            </a:pPr>
            <a:r>
              <a:rPr lang="en-GB" sz="1800" dirty="0"/>
              <a:t>T3.1 - Review of M2M transformation </a:t>
            </a:r>
            <a:r>
              <a:rPr lang="en-GB" sz="1800" dirty="0" smtClean="0"/>
              <a:t>approaches</a:t>
            </a:r>
            <a:endParaRPr lang="en-US" sz="1800" dirty="0"/>
          </a:p>
          <a:p>
            <a:pPr lvl="0">
              <a:lnSpc>
                <a:spcPct val="125000"/>
              </a:lnSpc>
            </a:pPr>
            <a:r>
              <a:rPr lang="en-GB" sz="1800" dirty="0"/>
              <a:t>T3.2 - Specification and design of the M2M Transformation </a:t>
            </a:r>
            <a:r>
              <a:rPr lang="en-GB" sz="1800" dirty="0" smtClean="0"/>
              <a:t>Framework</a:t>
            </a:r>
            <a:endParaRPr lang="en-US" sz="1800" dirty="0"/>
          </a:p>
          <a:p>
            <a:pPr lvl="0">
              <a:lnSpc>
                <a:spcPct val="125000"/>
              </a:lnSpc>
            </a:pPr>
            <a:r>
              <a:rPr lang="en-GB" sz="1800" dirty="0"/>
              <a:t>T3.3 – Development of the </a:t>
            </a:r>
            <a:r>
              <a:rPr lang="en-GB" sz="1800" b="1" dirty="0"/>
              <a:t>Transformation Manager</a:t>
            </a:r>
            <a:r>
              <a:rPr lang="en-GB" sz="1800" dirty="0"/>
              <a:t> </a:t>
            </a:r>
            <a:r>
              <a:rPr lang="en-GB" sz="1800" dirty="0" smtClean="0"/>
              <a:t>component</a:t>
            </a:r>
            <a:endParaRPr lang="en-US" sz="1800" dirty="0"/>
          </a:p>
          <a:p>
            <a:pPr lvl="0">
              <a:lnSpc>
                <a:spcPct val="125000"/>
              </a:lnSpc>
            </a:pPr>
            <a:r>
              <a:rPr lang="en-GB" sz="1800" dirty="0"/>
              <a:t>T3.4 – Development of the </a:t>
            </a:r>
            <a:r>
              <a:rPr lang="en-GB" sz="1800" b="1" dirty="0"/>
              <a:t>Configuration Manager</a:t>
            </a:r>
            <a:r>
              <a:rPr lang="en-GB" sz="1800" dirty="0"/>
              <a:t> </a:t>
            </a:r>
            <a:r>
              <a:rPr lang="en-GB" sz="1800" dirty="0" smtClean="0"/>
              <a:t>component</a:t>
            </a:r>
            <a:endParaRPr lang="en-US" sz="1800" dirty="0"/>
          </a:p>
          <a:p>
            <a:pPr lvl="0">
              <a:lnSpc>
                <a:spcPct val="125000"/>
              </a:lnSpc>
            </a:pPr>
            <a:r>
              <a:rPr lang="en-GB" sz="1800" dirty="0"/>
              <a:t>T3.5 – Development of the </a:t>
            </a:r>
            <a:r>
              <a:rPr lang="en-GB" sz="1800" b="1" dirty="0"/>
              <a:t>Traceability Manager</a:t>
            </a:r>
            <a:r>
              <a:rPr lang="en-GB" sz="1800" dirty="0"/>
              <a:t> </a:t>
            </a:r>
            <a:r>
              <a:rPr lang="en-GB" sz="1800" dirty="0" smtClean="0"/>
              <a:t>component</a:t>
            </a:r>
            <a:endParaRPr lang="en-US" sz="1800" dirty="0"/>
          </a:p>
          <a:p>
            <a:pPr lvl="0">
              <a:lnSpc>
                <a:spcPct val="125000"/>
              </a:lnSpc>
            </a:pPr>
            <a:r>
              <a:rPr lang="en-GB" sz="1800" dirty="0"/>
              <a:t>T3.6 – Development of the </a:t>
            </a:r>
            <a:r>
              <a:rPr lang="en-GB" sz="1800" b="1" dirty="0"/>
              <a:t>Synchronization Manager</a:t>
            </a:r>
            <a:r>
              <a:rPr lang="en-GB" sz="1800" dirty="0"/>
              <a:t> </a:t>
            </a:r>
            <a:r>
              <a:rPr lang="en-GB" sz="1800" dirty="0" smtClean="0"/>
              <a:t>component</a:t>
            </a:r>
            <a:endParaRPr lang="en-US" sz="1800" dirty="0"/>
          </a:p>
          <a:p>
            <a:pPr lvl="0">
              <a:lnSpc>
                <a:spcPct val="125000"/>
              </a:lnSpc>
            </a:pPr>
            <a:r>
              <a:rPr lang="en-GB" sz="1800" dirty="0"/>
              <a:t>T3.7 – Design of the model-to-model </a:t>
            </a:r>
            <a:r>
              <a:rPr lang="en-GB" sz="1800" dirty="0" smtClean="0"/>
              <a:t>transformations</a:t>
            </a:r>
            <a:endParaRPr lang="en-US" sz="1800" dirty="0"/>
          </a:p>
          <a:p>
            <a:pPr lvl="0">
              <a:lnSpc>
                <a:spcPct val="125000"/>
              </a:lnSpc>
            </a:pPr>
            <a:r>
              <a:rPr lang="en-GB" sz="1800" dirty="0"/>
              <a:t>T3.8 – Implementation of the model-to-model </a:t>
            </a:r>
            <a:r>
              <a:rPr lang="en-GB" sz="1800" dirty="0" smtClean="0"/>
              <a:t>transformations</a:t>
            </a:r>
            <a:endParaRPr lang="en-US" sz="1800" dirty="0"/>
          </a:p>
          <a:p>
            <a:pPr>
              <a:lnSpc>
                <a:spcPct val="125000"/>
              </a:lnSpc>
            </a:pPr>
            <a:r>
              <a:rPr lang="en-GB" sz="1800" dirty="0"/>
              <a:t>T3.9 – Validation of the M2M Transformation </a:t>
            </a:r>
            <a:r>
              <a:rPr lang="en-GB" sz="1800" dirty="0" smtClean="0"/>
              <a:t>Framework</a:t>
            </a:r>
            <a:endParaRPr lang="en-US" sz="1800" dirty="0"/>
          </a:p>
        </p:txBody>
      </p:sp>
    </p:spTree>
    <p:extLst>
      <p:ext uri="{BB962C8B-B14F-4D97-AF65-F5344CB8AC3E}">
        <p14:creationId xmlns:p14="http://schemas.microsoft.com/office/powerpoint/2010/main" val="2967162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44000"/>
            <a:ext cx="6984776" cy="828000"/>
          </a:xfrm>
        </p:spPr>
        <p:txBody>
          <a:bodyPr/>
          <a:lstStyle/>
          <a:p>
            <a:r>
              <a:rPr lang="en-GB" dirty="0" smtClean="0"/>
              <a:t>SIDP</a:t>
            </a:r>
            <a:r>
              <a:rPr lang="en-GB" dirty="0"/>
              <a:t>: </a:t>
            </a:r>
            <a:r>
              <a:rPr lang="en-GB" dirty="0" smtClean="0"/>
              <a:t>System </a:t>
            </a:r>
            <a:r>
              <a:rPr lang="en-GB" dirty="0"/>
              <a:t>Installation Design </a:t>
            </a:r>
            <a:r>
              <a:rPr lang="en-GB" dirty="0" smtClean="0"/>
              <a:t>Principles</a:t>
            </a:r>
            <a:endParaRPr lang="en-GB"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62271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T3.1 - </a:t>
            </a:r>
            <a:r>
              <a:rPr lang="en-GB" dirty="0"/>
              <a:t>Review of M2M transformation approaches</a:t>
            </a:r>
            <a:endParaRPr lang="en-US" dirty="0"/>
          </a:p>
        </p:txBody>
      </p:sp>
      <p:sp>
        <p:nvSpPr>
          <p:cNvPr id="4" name="Espace réservé du contenu 2"/>
          <p:cNvSpPr>
            <a:spLocks noGrp="1"/>
          </p:cNvSpPr>
          <p:nvPr>
            <p:ph idx="1"/>
          </p:nvPr>
        </p:nvSpPr>
        <p:spPr>
          <a:xfrm>
            <a:off x="468000" y="1332000"/>
            <a:ext cx="8352472" cy="5040000"/>
          </a:xfrm>
        </p:spPr>
        <p:txBody>
          <a:bodyPr/>
          <a:lstStyle/>
          <a:p>
            <a:pPr marL="342900" lvl="1" indent="-342900">
              <a:buFont typeface="Wingdings" panose="05000000000000000000" pitchFamily="2" charset="2"/>
              <a:buChar char="§"/>
            </a:pPr>
            <a:r>
              <a:rPr lang="en-US" sz="2200" dirty="0"/>
              <a:t>UNIT, </a:t>
            </a:r>
            <a:r>
              <a:rPr lang="en-US" sz="2200" dirty="0" smtClean="0"/>
              <a:t>KOCSISTEM</a:t>
            </a:r>
          </a:p>
          <a:p>
            <a:pPr marL="615950" lvl="2" indent="-342900"/>
            <a:r>
              <a:rPr lang="en-GB" dirty="0" smtClean="0"/>
              <a:t>A </a:t>
            </a:r>
            <a:r>
              <a:rPr lang="en-GB" dirty="0"/>
              <a:t>systematic review of model-to-model transformation approaches, and a selection of the most convenient and widely used in the industry for inclusion into the ModelWriter tool</a:t>
            </a:r>
            <a:endParaRPr lang="en-US" dirty="0"/>
          </a:p>
          <a:p>
            <a:pPr marL="0" indent="0">
              <a:buNone/>
            </a:pPr>
            <a:endParaRPr lang="en-US" dirty="0" smtClean="0"/>
          </a:p>
          <a:p>
            <a:r>
              <a:rPr lang="en-GB" dirty="0" smtClean="0"/>
              <a:t>Status</a:t>
            </a:r>
          </a:p>
          <a:p>
            <a:pPr lvl="1"/>
            <a:r>
              <a:rPr lang="en-US" dirty="0" smtClean="0"/>
              <a:t>Survey of available approaches and tools are available at:</a:t>
            </a:r>
          </a:p>
          <a:p>
            <a:pPr lvl="2"/>
            <a:r>
              <a:rPr lang="en-GB" dirty="0" smtClean="0"/>
              <a:t>D3.1.1</a:t>
            </a:r>
            <a:r>
              <a:rPr lang="en-GB" dirty="0"/>
              <a:t>Review of model-to-model transformation approaches and technologies</a:t>
            </a:r>
          </a:p>
          <a:p>
            <a:endParaRPr lang="en-US" dirty="0" smtClean="0"/>
          </a:p>
          <a:p>
            <a:r>
              <a:rPr lang="en-US" dirty="0" smtClean="0"/>
              <a:t>Next:</a:t>
            </a:r>
          </a:p>
          <a:p>
            <a:pPr lvl="1"/>
            <a:r>
              <a:rPr lang="en-US" dirty="0" smtClean="0"/>
              <a:t>The document may be updated based on the new approaches and tools in SotA</a:t>
            </a:r>
          </a:p>
        </p:txBody>
      </p:sp>
    </p:spTree>
    <p:extLst>
      <p:ext uri="{BB962C8B-B14F-4D97-AF65-F5344CB8AC3E}">
        <p14:creationId xmlns:p14="http://schemas.microsoft.com/office/powerpoint/2010/main" val="36539795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T3.2 - </a:t>
            </a:r>
            <a:r>
              <a:rPr lang="en-GB" dirty="0"/>
              <a:t>Specification and design of the M2M Transformation Framework</a:t>
            </a:r>
            <a:endParaRPr lang="en-US" dirty="0"/>
          </a:p>
        </p:txBody>
      </p:sp>
      <p:sp>
        <p:nvSpPr>
          <p:cNvPr id="3" name="Content Placeholder 2"/>
          <p:cNvSpPr>
            <a:spLocks noGrp="1"/>
          </p:cNvSpPr>
          <p:nvPr>
            <p:ph idx="1"/>
          </p:nvPr>
        </p:nvSpPr>
        <p:spPr/>
        <p:txBody>
          <a:bodyPr/>
          <a:lstStyle/>
          <a:p>
            <a:r>
              <a:rPr lang="en-GB" dirty="0" smtClean="0"/>
              <a:t>UNIT + KOCSISTEM</a:t>
            </a:r>
          </a:p>
          <a:p>
            <a:pPr lvl="1"/>
            <a:r>
              <a:rPr lang="en-GB" dirty="0" smtClean="0"/>
              <a:t>Objective: Designing </a:t>
            </a:r>
            <a:r>
              <a:rPr lang="en-GB" dirty="0"/>
              <a:t>the M2M Transformation Framework whose main goal is to make the ModelWriter tool able to launch </a:t>
            </a:r>
            <a:r>
              <a:rPr lang="en-GB" dirty="0" smtClean="0"/>
              <a:t>M2M transformations</a:t>
            </a:r>
          </a:p>
          <a:p>
            <a:endParaRPr lang="en-GB" dirty="0" smtClean="0"/>
          </a:p>
          <a:p>
            <a:r>
              <a:rPr lang="en-GB" dirty="0" smtClean="0"/>
              <a:t>Status:</a:t>
            </a:r>
          </a:p>
          <a:p>
            <a:pPr lvl="1"/>
            <a:r>
              <a:rPr lang="en-US" dirty="0" smtClean="0"/>
              <a:t>D3.2.1 - </a:t>
            </a:r>
            <a:r>
              <a:rPr lang="en-GB" dirty="0"/>
              <a:t>M2M Transformation Framework architectural design document (incl. Transformation, Configuration, Traceability, and Synchronization architectural design</a:t>
            </a:r>
            <a:r>
              <a:rPr lang="en-GB" dirty="0" smtClean="0"/>
              <a:t>)</a:t>
            </a:r>
          </a:p>
          <a:p>
            <a:pPr lvl="1"/>
            <a:endParaRPr lang="en-GB" dirty="0"/>
          </a:p>
          <a:p>
            <a:r>
              <a:rPr lang="en-US" dirty="0"/>
              <a:t>Next:</a:t>
            </a:r>
          </a:p>
          <a:p>
            <a:pPr lvl="1"/>
            <a:r>
              <a:rPr lang="en-US" dirty="0" smtClean="0"/>
              <a:t>The architecture may be updated based on the new needs during the project progress.</a:t>
            </a:r>
            <a:endParaRPr lang="en-US" dirty="0"/>
          </a:p>
          <a:p>
            <a:pPr lvl="1"/>
            <a:endParaRPr lang="en-US" dirty="0"/>
          </a:p>
        </p:txBody>
      </p:sp>
    </p:spTree>
    <p:extLst>
      <p:ext uri="{BB962C8B-B14F-4D97-AF65-F5344CB8AC3E}">
        <p14:creationId xmlns:p14="http://schemas.microsoft.com/office/powerpoint/2010/main" val="131898586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T3.2 - </a:t>
            </a:r>
            <a:r>
              <a:rPr lang="en-GB" dirty="0"/>
              <a:t>Specification and design of the M2M Transformation </a:t>
            </a:r>
            <a:r>
              <a:rPr lang="en-GB" dirty="0" smtClean="0"/>
              <a:t>Framework</a:t>
            </a:r>
            <a:endParaRPr lang="en-US" dirty="0"/>
          </a:p>
        </p:txBody>
      </p:sp>
      <p:sp>
        <p:nvSpPr>
          <p:cNvPr id="3" name="Content Placeholder 2"/>
          <p:cNvSpPr>
            <a:spLocks noGrp="1"/>
          </p:cNvSpPr>
          <p:nvPr>
            <p:ph idx="1"/>
          </p:nvPr>
        </p:nvSpPr>
        <p:spPr>
          <a:xfrm>
            <a:off x="468000" y="1303563"/>
            <a:ext cx="8352472" cy="5040000"/>
          </a:xfrm>
        </p:spPr>
        <p:txBody>
          <a:bodyPr/>
          <a:lstStyle/>
          <a:p>
            <a:r>
              <a:rPr lang="en-GB" dirty="0" smtClean="0"/>
              <a:t>Overview </a:t>
            </a:r>
            <a:r>
              <a:rPr lang="en-GB" dirty="0"/>
              <a:t>of the components of the M2M Transformation </a:t>
            </a:r>
            <a:r>
              <a:rPr lang="en-GB" dirty="0" smtClean="0"/>
              <a:t>Framework:</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76872"/>
            <a:ext cx="5400600" cy="3747378"/>
          </a:xfrm>
          <a:prstGeom prst="rect">
            <a:avLst/>
          </a:prstGeom>
          <a:noFill/>
          <a:ln>
            <a:noFill/>
          </a:ln>
        </p:spPr>
      </p:pic>
    </p:spTree>
    <p:extLst>
      <p:ext uri="{BB962C8B-B14F-4D97-AF65-F5344CB8AC3E}">
        <p14:creationId xmlns:p14="http://schemas.microsoft.com/office/powerpoint/2010/main" val="35367240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44000"/>
            <a:ext cx="6336248" cy="828000"/>
          </a:xfrm>
        </p:spPr>
        <p:txBody>
          <a:bodyPr/>
          <a:lstStyle/>
          <a:p>
            <a:r>
              <a:rPr lang="en-US" dirty="0" smtClean="0"/>
              <a:t>T3.3, T3.4, T3.5, T3.6 (UNIT + KOCSISTEM)</a:t>
            </a:r>
            <a:endParaRPr lang="en-US" dirty="0"/>
          </a:p>
        </p:txBody>
      </p:sp>
      <p:sp>
        <p:nvSpPr>
          <p:cNvPr id="3" name="Content Placeholder 2"/>
          <p:cNvSpPr>
            <a:spLocks noGrp="1"/>
          </p:cNvSpPr>
          <p:nvPr>
            <p:ph idx="1"/>
          </p:nvPr>
        </p:nvSpPr>
        <p:spPr/>
        <p:txBody>
          <a:bodyPr/>
          <a:lstStyle/>
          <a:p>
            <a:r>
              <a:rPr lang="en-GB" sz="2400" dirty="0"/>
              <a:t>Development of </a:t>
            </a:r>
            <a:r>
              <a:rPr lang="en-GB" sz="2400" dirty="0" smtClean="0"/>
              <a:t>the:</a:t>
            </a:r>
          </a:p>
          <a:p>
            <a:pPr lvl="1"/>
            <a:r>
              <a:rPr lang="en-GB" sz="1800" dirty="0" smtClean="0"/>
              <a:t>T3.3 Transformation </a:t>
            </a:r>
            <a:r>
              <a:rPr lang="en-GB" sz="1800" dirty="0"/>
              <a:t>Manager </a:t>
            </a:r>
            <a:r>
              <a:rPr lang="en-GB" sz="1800" dirty="0" smtClean="0"/>
              <a:t>component</a:t>
            </a:r>
          </a:p>
          <a:p>
            <a:pPr lvl="1"/>
            <a:r>
              <a:rPr lang="en-US" sz="1800" dirty="0" smtClean="0"/>
              <a:t>T3.4 Configuration </a:t>
            </a:r>
            <a:r>
              <a:rPr lang="en-US" sz="1800" dirty="0"/>
              <a:t>Manager component </a:t>
            </a:r>
            <a:endParaRPr lang="en-US" sz="1800" dirty="0" smtClean="0"/>
          </a:p>
          <a:p>
            <a:pPr lvl="1"/>
            <a:r>
              <a:rPr lang="en-US" sz="1800" dirty="0" smtClean="0"/>
              <a:t>T3.5 Traceability </a:t>
            </a:r>
            <a:r>
              <a:rPr lang="en-US" sz="1800" dirty="0"/>
              <a:t>Manager component </a:t>
            </a:r>
            <a:endParaRPr lang="en-US" sz="1800" dirty="0" smtClean="0"/>
          </a:p>
          <a:p>
            <a:pPr lvl="1"/>
            <a:r>
              <a:rPr lang="en-US" sz="1800" dirty="0" smtClean="0"/>
              <a:t>T3.6 Synchronization </a:t>
            </a:r>
            <a:r>
              <a:rPr lang="en-US" sz="1800" dirty="0"/>
              <a:t>Manager component </a:t>
            </a:r>
          </a:p>
          <a:p>
            <a:pPr marL="360362" lvl="1" indent="0">
              <a:buNone/>
            </a:pPr>
            <a:endParaRPr lang="en-US" sz="1800" dirty="0" smtClean="0"/>
          </a:p>
          <a:p>
            <a:r>
              <a:rPr lang="en-US" sz="2400" dirty="0"/>
              <a:t>Status:</a:t>
            </a:r>
          </a:p>
          <a:p>
            <a:pPr lvl="1"/>
            <a:r>
              <a:rPr lang="en-US" sz="1800" dirty="0" smtClean="0"/>
              <a:t>These tasks has software deliverables which are developed and are available at GitHub</a:t>
            </a:r>
          </a:p>
          <a:p>
            <a:pPr lvl="1"/>
            <a:endParaRPr lang="en-US" sz="1800" dirty="0"/>
          </a:p>
          <a:p>
            <a:r>
              <a:rPr lang="en-US" dirty="0" smtClean="0"/>
              <a:t>Next:</a:t>
            </a:r>
          </a:p>
          <a:p>
            <a:pPr lvl="1"/>
            <a:r>
              <a:rPr lang="en-US" dirty="0" smtClean="0"/>
              <a:t>These components will be updated.</a:t>
            </a:r>
          </a:p>
          <a:p>
            <a:pPr lvl="1"/>
            <a:endParaRPr lang="en-US" sz="1800" dirty="0" smtClean="0"/>
          </a:p>
        </p:txBody>
      </p:sp>
    </p:spTree>
    <p:extLst>
      <p:ext uri="{BB962C8B-B14F-4D97-AF65-F5344CB8AC3E}">
        <p14:creationId xmlns:p14="http://schemas.microsoft.com/office/powerpoint/2010/main" val="30287746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171821496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model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386603504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source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29327252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9471832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Synchornization:Havelsan </a:t>
            </a:r>
            <a:r>
              <a:rPr lang="tr-TR" sz="4200" dirty="0" smtClean="0">
                <a:solidFill>
                  <a:schemeClr val="bg1"/>
                </a:solidFill>
              </a:rPr>
              <a:t>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13416912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T3.3, T3.4, T3.5, T3.6 (UNIT + KOCSISTEM)</a:t>
            </a:r>
          </a:p>
        </p:txBody>
      </p:sp>
      <p:sp>
        <p:nvSpPr>
          <p:cNvPr id="3" name="Content Placeholder 2"/>
          <p:cNvSpPr>
            <a:spLocks noGrp="1"/>
          </p:cNvSpPr>
          <p:nvPr>
            <p:ph idx="1"/>
          </p:nvPr>
        </p:nvSpPr>
        <p:spPr/>
        <p:txBody>
          <a:bodyPr/>
          <a:lstStyle/>
          <a:p>
            <a:r>
              <a:rPr lang="en-US" dirty="0" smtClean="0"/>
              <a:t>The fully functional demonstration of the main components of WP3 (</a:t>
            </a:r>
            <a:r>
              <a:rPr lang="en-US" dirty="0"/>
              <a:t>T3.3, T3.4, T3.5, T3.6</a:t>
            </a:r>
            <a:r>
              <a:rPr lang="en-US" dirty="0" smtClean="0"/>
              <a:t>) will be presented at demonstration session.</a:t>
            </a:r>
            <a:endParaRPr lang="en-US" dirty="0"/>
          </a:p>
        </p:txBody>
      </p:sp>
    </p:spTree>
    <p:extLst>
      <p:ext uri="{BB962C8B-B14F-4D97-AF65-F5344CB8AC3E}">
        <p14:creationId xmlns:p14="http://schemas.microsoft.com/office/powerpoint/2010/main" val="2535184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296984"/>
            <a:ext cx="6984777" cy="3392362"/>
          </a:xfrm>
        </p:spPr>
        <p:txBody>
          <a:bodyPr>
            <a:noAutofit/>
          </a:bodyPr>
          <a:lstStyle/>
          <a:p>
            <a:pPr lvl="0" algn="just">
              <a:lnSpc>
                <a:spcPct val="150000"/>
              </a:lnSpc>
              <a:spcBef>
                <a:spcPts val="0"/>
              </a:spcBef>
              <a:spcAft>
                <a:spcPts val="0"/>
              </a:spcAft>
            </a:pPr>
            <a:r>
              <a:rPr lang="en-US" sz="1600" dirty="0" smtClean="0">
                <a:effectLst>
                  <a:outerShdw blurRad="38100" dist="38100" dir="2700000" algn="tl">
                    <a:srgbClr val="000000">
                      <a:alpha val="43137"/>
                    </a:srgbClr>
                  </a:outerShdw>
                </a:effectLst>
              </a:rPr>
              <a:t>SIDP documents explain how to install the aircraft systems and attach them to the structure. They capitalize the best practices &amp; proven technical solutions.</a:t>
            </a:r>
            <a:r>
              <a:rPr lang="en-US" altLang="fr-FR" sz="1600" dirty="0" smtClean="0">
                <a:effectLst>
                  <a:outerShdw blurRad="38100" dist="38100" dir="2700000" algn="tl">
                    <a:srgbClr val="000000">
                      <a:alpha val="43137"/>
                    </a:srgbClr>
                  </a:outerShdw>
                </a:effectLst>
              </a:rPr>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t>
            </a:r>
            <a:r>
              <a:rPr lang="en-US" altLang="fr-FR" sz="1600" b="1" dirty="0" smtClean="0">
                <a:solidFill>
                  <a:srgbClr val="FF0000"/>
                </a:solidFill>
              </a:rPr>
              <a:t>A350 Electrical installation</a:t>
            </a:r>
            <a:r>
              <a:rPr lang="en-US" altLang="fr-FR" sz="1600" dirty="0" smtClean="0"/>
              <a:t>”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r>
              <a:rPr lang="en-US" sz="1600" dirty="0" smtClean="0"/>
              <a:t>.</a:t>
            </a:r>
            <a:endParaRPr lang="tr-TR" sz="1600" dirty="0" smtClean="0"/>
          </a:p>
          <a:p>
            <a:pPr marL="358775" algn="just">
              <a:lnSpc>
                <a:spcPct val="150000"/>
              </a:lnSpc>
              <a:spcBef>
                <a:spcPts val="0"/>
              </a:spcBef>
            </a:pPr>
            <a:r>
              <a:rPr lang="en-US" sz="1600" dirty="0">
                <a:solidFill>
                  <a:srgbClr val="FF0000"/>
                </a:solidFill>
                <a:effectLst>
                  <a:outerShdw blurRad="38100" dist="38100" dir="2700000" algn="tl">
                    <a:srgbClr val="000000">
                      <a:alpha val="43137"/>
                    </a:srgbClr>
                  </a:outerShdw>
                </a:effectLst>
              </a:rPr>
              <a:t>In </a:t>
            </a:r>
            <a:r>
              <a:rPr lang="en-US" sz="1600" dirty="0" smtClean="0">
                <a:solidFill>
                  <a:srgbClr val="FF0000"/>
                </a:solidFill>
                <a:effectLst>
                  <a:outerShdw blurRad="38100" dist="38100" dir="2700000" algn="tl">
                    <a:srgbClr val="000000">
                      <a:alpha val="43137"/>
                    </a:srgbClr>
                  </a:outerShdw>
                </a:effectLst>
              </a:rPr>
              <a:t>industrial </a:t>
            </a:r>
            <a:r>
              <a:rPr lang="en-US" sz="1600" dirty="0">
                <a:solidFill>
                  <a:srgbClr val="FF0000"/>
                </a:solidFill>
                <a:effectLst>
                  <a:outerShdw blurRad="38100" dist="38100" dir="2700000" algn="tl">
                    <a:srgbClr val="000000">
                      <a:alpha val="43137"/>
                    </a:srgbClr>
                  </a:outerShdw>
                </a:effectLst>
              </a:rPr>
              <a:t>context </a:t>
            </a:r>
            <a:r>
              <a:rPr lang="tr-TR" sz="1600" dirty="0" smtClean="0">
                <a:solidFill>
                  <a:srgbClr val="FF0000"/>
                </a:solidFill>
                <a:effectLst>
                  <a:outerShdw blurRad="38100" dist="38100" dir="2700000" algn="tl">
                    <a:srgbClr val="000000">
                      <a:alpha val="43137"/>
                    </a:srgbClr>
                  </a:outerShdw>
                </a:effectLst>
              </a:rPr>
              <a:t>of AIRBUS, </a:t>
            </a:r>
            <a:r>
              <a:rPr lang="en-US" sz="1600" dirty="0" smtClean="0">
                <a:solidFill>
                  <a:srgbClr val="FF0000"/>
                </a:solidFill>
                <a:effectLst>
                  <a:outerShdw blurRad="38100" dist="38100" dir="2700000" algn="tl">
                    <a:srgbClr val="000000">
                      <a:alpha val="43137"/>
                    </a:srgbClr>
                  </a:outerShdw>
                </a:effectLst>
              </a:rPr>
              <a:t>SIDP </a:t>
            </a:r>
            <a:r>
              <a:rPr lang="en-US" sz="1600" dirty="0">
                <a:solidFill>
                  <a:srgbClr val="FF0000"/>
                </a:solidFill>
                <a:effectLst>
                  <a:outerShdw blurRad="38100" dist="38100" dir="2700000" algn="tl">
                    <a:srgbClr val="000000">
                      <a:alpha val="43137"/>
                    </a:srgbClr>
                  </a:outerShdw>
                </a:effectLst>
              </a:rPr>
              <a:t>are edited using MSWord</a:t>
            </a:r>
          </a:p>
          <a:p>
            <a:pPr marL="15875" lvl="0" indent="0" algn="just">
              <a:lnSpc>
                <a:spcPct val="150000"/>
              </a:lnSpc>
              <a:spcBef>
                <a:spcPts val="0"/>
              </a:spcBef>
              <a:spcAft>
                <a:spcPts val="0"/>
              </a:spcAft>
              <a:buNone/>
            </a:pPr>
            <a:endParaRPr lang="en-US" sz="1600" dirty="0" smtClean="0"/>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2908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WP4 – </a:t>
            </a:r>
            <a:r>
              <a:rPr lang="en-GB" sz="2400" dirty="0" smtClean="0"/>
              <a:t>Knowledge base Design and Implementation</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smtClean="0"/>
              <a:t>Prof. Dr. </a:t>
            </a:r>
            <a:r>
              <a:rPr lang="en-US" sz="1600" i="1" dirty="0" err="1" smtClean="0"/>
              <a:t>Erhan</a:t>
            </a:r>
            <a:r>
              <a:rPr lang="en-US" sz="1600" i="1" dirty="0" smtClean="0"/>
              <a:t> </a:t>
            </a:r>
            <a:r>
              <a:rPr lang="en-US" sz="1600" i="1" dirty="0" err="1" smtClean="0"/>
              <a:t>Mengusoglu</a:t>
            </a:r>
            <a:r>
              <a:rPr lang="en-US" sz="1600" i="1" dirty="0" smtClean="0"/>
              <a:t> </a:t>
            </a:r>
          </a:p>
          <a:p>
            <a:pPr algn="r"/>
            <a:r>
              <a:rPr lang="en-US" sz="1600" i="1" dirty="0" smtClean="0"/>
              <a:t>MANTIS</a:t>
            </a:r>
          </a:p>
        </p:txBody>
      </p:sp>
    </p:spTree>
    <p:extLst>
      <p:ext uri="{BB962C8B-B14F-4D97-AF65-F5344CB8AC3E}">
        <p14:creationId xmlns:p14="http://schemas.microsoft.com/office/powerpoint/2010/main" val="308344297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tr-TR" dirty="0"/>
              <a:t>D</a:t>
            </a:r>
            <a:r>
              <a:rPr lang="en-GB" dirty="0" err="1" smtClean="0"/>
              <a:t>esign</a:t>
            </a:r>
            <a:r>
              <a:rPr lang="en-GB" dirty="0" smtClean="0"/>
              <a:t> </a:t>
            </a:r>
            <a:r>
              <a:rPr lang="en-GB" dirty="0"/>
              <a:t>and implement the </a:t>
            </a:r>
            <a:r>
              <a:rPr lang="en-GB" dirty="0" err="1"/>
              <a:t>ModelWriter’s</a:t>
            </a:r>
            <a:r>
              <a:rPr lang="en-GB" dirty="0"/>
              <a:t> federated Knowledge Base itself, hosting multiple formalisms. </a:t>
            </a:r>
          </a:p>
          <a:p>
            <a:pPr>
              <a:defRPr/>
            </a:pPr>
            <a:r>
              <a:rPr lang="tr-TR" dirty="0"/>
              <a:t>D</a:t>
            </a:r>
            <a:r>
              <a:rPr lang="en-GB" dirty="0" err="1" smtClean="0"/>
              <a:t>esign</a:t>
            </a:r>
            <a:r>
              <a:rPr lang="en-GB" dirty="0" smtClean="0"/>
              <a:t> </a:t>
            </a:r>
            <a:r>
              <a:rPr lang="en-GB" dirty="0"/>
              <a:t>and implement its bi-directional text-model synchronization mechanism.</a:t>
            </a:r>
          </a:p>
          <a:p>
            <a:pPr>
              <a:defRPr/>
            </a:pPr>
            <a:r>
              <a:rPr lang="tr-TR" dirty="0"/>
              <a:t>D</a:t>
            </a:r>
            <a:r>
              <a:rPr lang="en-GB" dirty="0" err="1" smtClean="0"/>
              <a:t>esign</a:t>
            </a:r>
            <a:r>
              <a:rPr lang="en-GB" dirty="0" smtClean="0"/>
              <a:t> </a:t>
            </a:r>
            <a:r>
              <a:rPr lang="en-GB" dirty="0"/>
              <a:t>and implement its API.</a:t>
            </a:r>
          </a:p>
          <a:p>
            <a:pPr>
              <a:defRPr/>
            </a:pPr>
            <a:r>
              <a:rPr lang="tr-TR" dirty="0"/>
              <a:t>D</a:t>
            </a:r>
            <a:r>
              <a:rPr lang="en-GB" dirty="0" err="1" smtClean="0"/>
              <a:t>esign</a:t>
            </a:r>
            <a:r>
              <a:rPr lang="en-GB" dirty="0" smtClean="0"/>
              <a:t> </a:t>
            </a:r>
            <a:r>
              <a:rPr lang="en-GB" dirty="0"/>
              <a:t>and implement a set of specialised modules (plug-ins) that exploit the Knowledge Base in ways that make the tasks of Technical Authors much more productive, e.g. consistency checks.</a:t>
            </a:r>
          </a:p>
          <a:p>
            <a:pPr>
              <a:defRPr/>
            </a:pPr>
            <a:r>
              <a:rPr lang="tr-TR" dirty="0"/>
              <a:t>D</a:t>
            </a:r>
            <a:r>
              <a:rPr lang="en-GB" dirty="0" err="1" smtClean="0"/>
              <a:t>esign</a:t>
            </a:r>
            <a:r>
              <a:rPr lang="en-GB" dirty="0" smtClean="0"/>
              <a:t> </a:t>
            </a:r>
            <a:r>
              <a:rPr lang="en-GB" dirty="0"/>
              <a:t>and implement the collaborative functions linking and hierarchically organizing multiple </a:t>
            </a:r>
            <a:r>
              <a:rPr lang="en-GB" dirty="0" err="1"/>
              <a:t>ModelWriter</a:t>
            </a:r>
            <a:r>
              <a:rPr lang="en-GB" dirty="0"/>
              <a:t> KBs used by different Technical Authors on different sites.</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188824981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pPr>
              <a:defRPr/>
            </a:pPr>
            <a:r>
              <a:rPr lang="en-GB" dirty="0" smtClean="0"/>
              <a:t>Plug-in </a:t>
            </a:r>
            <a:r>
              <a:rPr lang="en-GB" dirty="0"/>
              <a:t>#1 – This provides consistency and completeness checks within the same software lifecycle document, allowing automatic quality review of the content (meaning).</a:t>
            </a:r>
          </a:p>
          <a:p>
            <a:pPr>
              <a:defRPr/>
            </a:pPr>
            <a:r>
              <a:rPr lang="en-GB" dirty="0" smtClean="0"/>
              <a:t>Plug-in </a:t>
            </a:r>
            <a:r>
              <a:rPr lang="en-GB" dirty="0"/>
              <a:t>#2 – This provides consistency and completeness checks between related set of </a:t>
            </a:r>
            <a:r>
              <a:rPr lang="en-GB" dirty="0" smtClean="0"/>
              <a:t>documents</a:t>
            </a:r>
            <a:r>
              <a:rPr lang="tr-TR" dirty="0" smtClean="0"/>
              <a:t>.</a:t>
            </a:r>
            <a:endParaRPr lang="en-GB" dirty="0"/>
          </a:p>
          <a:p>
            <a:pPr>
              <a:defRPr/>
            </a:pPr>
            <a:r>
              <a:rPr lang="en-GB" dirty="0" smtClean="0"/>
              <a:t>Plug-in </a:t>
            </a:r>
            <a:r>
              <a:rPr lang="en-GB" dirty="0"/>
              <a:t>#3 – This provides semantic comparison between two versions of the same software lifecycle document (i.e. what conceptual changes have happened).</a:t>
            </a:r>
          </a:p>
          <a:p>
            <a:pPr>
              <a:defRPr/>
            </a:pPr>
            <a:endParaRPr lang="tr-TR" dirty="0"/>
          </a:p>
          <a:p>
            <a:pPr lvl="1"/>
            <a:endParaRPr lang="en-US" dirty="0"/>
          </a:p>
          <a:p>
            <a:pPr>
              <a:defRPr/>
            </a:pPr>
            <a:endParaRPr lang="tr-TR" dirty="0" smtClean="0"/>
          </a:p>
        </p:txBody>
      </p:sp>
    </p:spTree>
    <p:extLst>
      <p:ext uri="{BB962C8B-B14F-4D97-AF65-F5344CB8AC3E}">
        <p14:creationId xmlns:p14="http://schemas.microsoft.com/office/powerpoint/2010/main" val="73917885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a:t>
            </a:r>
            <a:r>
              <a:rPr lang="en-GB" dirty="0"/>
              <a:t>Knowledge Base Design and Implementation</a:t>
            </a:r>
            <a:endParaRPr lang="nl-NL" dirty="0"/>
          </a:p>
        </p:txBody>
      </p:sp>
      <p:sp>
        <p:nvSpPr>
          <p:cNvPr id="3" name="Content Placeholder 2"/>
          <p:cNvSpPr>
            <a:spLocks noGrp="1"/>
          </p:cNvSpPr>
          <p:nvPr>
            <p:ph idx="1"/>
          </p:nvPr>
        </p:nvSpPr>
        <p:spPr>
          <a:xfrm>
            <a:off x="468000" y="1484784"/>
            <a:ext cx="8352472" cy="4608512"/>
          </a:xfrm>
        </p:spPr>
        <p:txBody>
          <a:bodyPr/>
          <a:lstStyle/>
          <a:p>
            <a:r>
              <a:rPr lang="en-GB" sz="1800" dirty="0"/>
              <a:t>T4.1 - Design of the Knowledge Base  (MANTIS + OBEO + KUL2  + UNIT + KOCSISTEM</a:t>
            </a:r>
            <a:r>
              <a:rPr lang="en-GB" sz="1800" dirty="0" smtClean="0"/>
              <a:t>)</a:t>
            </a:r>
            <a:endParaRPr lang="en-GB" sz="1800" dirty="0"/>
          </a:p>
          <a:p>
            <a:r>
              <a:rPr lang="en-GB" sz="1800" dirty="0"/>
              <a:t>T4.2 - API of the Knowledge Base (KOCSISTEM + KUL2 + + OBEO + UNIT + HISBIM)</a:t>
            </a:r>
          </a:p>
          <a:p>
            <a:r>
              <a:rPr lang="en-GB" sz="1800" dirty="0"/>
              <a:t>T4.3 - Implementation of the Knowledge Base (KUL2 + MANTIS + HISBIM)</a:t>
            </a:r>
          </a:p>
          <a:p>
            <a:r>
              <a:rPr lang="en-GB" sz="1800" dirty="0"/>
              <a:t>T4.4 – Plug-in #1: </a:t>
            </a:r>
            <a:r>
              <a:rPr lang="en-GB" sz="1800" dirty="0" err="1"/>
              <a:t>ModelWriter</a:t>
            </a:r>
            <a:r>
              <a:rPr lang="en-GB" sz="1800" dirty="0"/>
              <a:t>-assisted requirements review (KUL2 + </a:t>
            </a:r>
            <a:r>
              <a:rPr lang="en-GB" sz="1800" dirty="0" smtClean="0"/>
              <a:t>MANTIS)</a:t>
            </a:r>
            <a:endParaRPr lang="en-GB" sz="1800" dirty="0"/>
          </a:p>
          <a:p>
            <a:r>
              <a:rPr lang="en-GB" sz="1800" dirty="0"/>
              <a:t>T4.5 – Knowledge Base serialization and reuse plug-in (MANTIS)</a:t>
            </a:r>
          </a:p>
          <a:p>
            <a:r>
              <a:rPr lang="en-GB" sz="1800" dirty="0"/>
              <a:t>T4.6 – Plug-in #3: </a:t>
            </a:r>
            <a:r>
              <a:rPr lang="en-GB" sz="1800" dirty="0" err="1"/>
              <a:t>ModelWriter</a:t>
            </a:r>
            <a:r>
              <a:rPr lang="en-GB" sz="1800" dirty="0"/>
              <a:t>-assisted semantic comparison of 2 documents (OBEO + MANTIS + HISBIM)</a:t>
            </a:r>
          </a:p>
          <a:p>
            <a:r>
              <a:rPr lang="en-GB" sz="1800" dirty="0"/>
              <a:t>T4.7 – Plug-in #2: </a:t>
            </a:r>
            <a:r>
              <a:rPr lang="en-GB" sz="1800" dirty="0" err="1"/>
              <a:t>ModelWriter</a:t>
            </a:r>
            <a:r>
              <a:rPr lang="en-GB" sz="1800" dirty="0"/>
              <a:t>-assisted compliance review (MANTIS + UNIT + AIRBUS +SOGETI)</a:t>
            </a:r>
          </a:p>
          <a:p>
            <a:r>
              <a:rPr lang="en-GB" sz="1800" dirty="0"/>
              <a:t>T4.8 – Internal bi-directional synchronization mechanism (OBEO + UNIT)</a:t>
            </a:r>
          </a:p>
          <a:p>
            <a:r>
              <a:rPr lang="en-GB" sz="1800" dirty="0"/>
              <a:t>T4.9 – External synchronization mechanism for collaborating </a:t>
            </a:r>
            <a:r>
              <a:rPr lang="en-GB" sz="1800" dirty="0" err="1"/>
              <a:t>ModelWriters</a:t>
            </a:r>
            <a:r>
              <a:rPr lang="en-GB" sz="1800" dirty="0"/>
              <a:t> (HISBIM)</a:t>
            </a:r>
            <a:endParaRPr lang="tr-TR" sz="1800" dirty="0"/>
          </a:p>
          <a:p>
            <a:pPr lvl="1"/>
            <a:endParaRPr lang="en-US" dirty="0"/>
          </a:p>
          <a:p>
            <a:pPr>
              <a:defRPr/>
            </a:pPr>
            <a:endParaRPr lang="tr-TR" dirty="0" smtClean="0"/>
          </a:p>
        </p:txBody>
      </p:sp>
    </p:spTree>
    <p:extLst>
      <p:ext uri="{BB962C8B-B14F-4D97-AF65-F5344CB8AC3E}">
        <p14:creationId xmlns:p14="http://schemas.microsoft.com/office/powerpoint/2010/main" val="5627111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99592" y="1556792"/>
            <a:ext cx="7404924" cy="3714266"/>
          </a:xfrm>
          <a:prstGeom prst="rect">
            <a:avLst/>
          </a:prstGeom>
        </p:spPr>
      </p:pic>
      <p:sp>
        <p:nvSpPr>
          <p:cNvPr id="2" name="Title 1"/>
          <p:cNvSpPr>
            <a:spLocks noGrp="1"/>
          </p:cNvSpPr>
          <p:nvPr>
            <p:ph type="title"/>
          </p:nvPr>
        </p:nvSpPr>
        <p:spPr>
          <a:xfrm>
            <a:off x="467544" y="188640"/>
            <a:ext cx="6228000" cy="828000"/>
          </a:xfrm>
        </p:spPr>
        <p:txBody>
          <a:bodyPr/>
          <a:lstStyle/>
          <a:p>
            <a:r>
              <a:rPr lang="en-GB" dirty="0" smtClean="0"/>
              <a:t/>
            </a:r>
            <a:br>
              <a:rPr lang="en-GB" dirty="0" smtClean="0"/>
            </a:br>
            <a:r>
              <a:rPr lang="tr-TR" dirty="0"/>
              <a:t>WP4 - </a:t>
            </a:r>
            <a:r>
              <a:rPr lang="en-GB" dirty="0"/>
              <a:t>T4.1 – Design of the Knowledge Base </a:t>
            </a:r>
            <a:endParaRPr lang="nl-NL" dirty="0"/>
          </a:p>
        </p:txBody>
      </p:sp>
      <p:sp>
        <p:nvSpPr>
          <p:cNvPr id="3" name="Content Placeholder 2"/>
          <p:cNvSpPr>
            <a:spLocks noGrp="1"/>
          </p:cNvSpPr>
          <p:nvPr>
            <p:ph idx="1"/>
          </p:nvPr>
        </p:nvSpPr>
        <p:spPr>
          <a:xfrm>
            <a:off x="468000" y="1484784"/>
            <a:ext cx="8352472" cy="4608512"/>
          </a:xfrm>
        </p:spPr>
        <p:txBody>
          <a:bodyPr/>
          <a:lstStyle/>
          <a:p>
            <a:pPr lvl="1"/>
            <a:endParaRPr lang="en-US" dirty="0"/>
          </a:p>
          <a:p>
            <a:pPr>
              <a:defRPr/>
            </a:pPr>
            <a:endParaRPr lang="tr-TR" dirty="0" smtClean="0"/>
          </a:p>
        </p:txBody>
      </p:sp>
      <p:pic>
        <p:nvPicPr>
          <p:cNvPr id="5" name="Picture 4" descr="image of the RDF triple comprising (subject, predicate, object)"/>
          <p:cNvPicPr/>
          <p:nvPr/>
        </p:nvPicPr>
        <p:blipFill>
          <a:blip r:embed="rId3">
            <a:extLst>
              <a:ext uri="{28A0092B-C50C-407E-A947-70E740481C1C}">
                <a14:useLocalDpi xmlns:a14="http://schemas.microsoft.com/office/drawing/2010/main" val="0"/>
              </a:ext>
            </a:extLst>
          </a:blip>
          <a:srcRect/>
          <a:stretch>
            <a:fillRect/>
          </a:stretch>
        </p:blipFill>
        <p:spPr bwMode="auto">
          <a:xfrm>
            <a:off x="1691680" y="5822404"/>
            <a:ext cx="3437255" cy="685800"/>
          </a:xfrm>
          <a:prstGeom prst="rect">
            <a:avLst/>
          </a:prstGeom>
          <a:noFill/>
          <a:ln>
            <a:noFill/>
          </a:ln>
        </p:spPr>
      </p:pic>
      <p:sp>
        <p:nvSpPr>
          <p:cNvPr id="6" name="TextBox 5"/>
          <p:cNvSpPr txBox="1"/>
          <p:nvPr/>
        </p:nvSpPr>
        <p:spPr>
          <a:xfrm>
            <a:off x="2603740" y="6268874"/>
            <a:ext cx="16131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RDF Expression</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6690105" y="3933056"/>
            <a:ext cx="15350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smtClean="0">
                <a:ln>
                  <a:noFill/>
                </a:ln>
                <a:solidFill>
                  <a:prstClr val="black"/>
                </a:solidFill>
                <a:effectLst/>
                <a:uLnTx/>
                <a:uFillTx/>
                <a:latin typeface="Calibri"/>
                <a:ea typeface="+mn-ea"/>
                <a:cs typeface="+mn-cs"/>
              </a:rPr>
              <a:t>Semantic Web</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08476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Ontology as a service</a:t>
            </a:r>
            <a:endParaRPr lang="en-GB" dirty="0"/>
          </a:p>
        </p:txBody>
      </p:sp>
      <p:pic>
        <p:nvPicPr>
          <p:cNvPr id="6" name="Content Placeholder 5"/>
          <p:cNvPicPr>
            <a:picLocks noGrp="1" noChangeAspect="1"/>
          </p:cNvPicPr>
          <p:nvPr>
            <p:ph idx="1"/>
          </p:nvPr>
        </p:nvPicPr>
        <p:blipFill>
          <a:blip r:embed="rId2"/>
          <a:stretch>
            <a:fillRect/>
          </a:stretch>
        </p:blipFill>
        <p:spPr>
          <a:xfrm>
            <a:off x="1458119" y="1332706"/>
            <a:ext cx="6372225" cy="5038725"/>
          </a:xfrm>
          <a:prstGeom prst="rect">
            <a:avLst/>
          </a:prstGeom>
        </p:spPr>
      </p:pic>
    </p:spTree>
    <p:extLst>
      <p:ext uri="{BB962C8B-B14F-4D97-AF65-F5344CB8AC3E}">
        <p14:creationId xmlns:p14="http://schemas.microsoft.com/office/powerpoint/2010/main" val="28329864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Implemented Services</a:t>
            </a:r>
            <a:endParaRPr lang="en-GB" dirty="0"/>
          </a:p>
        </p:txBody>
      </p:sp>
      <p:sp>
        <p:nvSpPr>
          <p:cNvPr id="3" name="Content Placeholder 2"/>
          <p:cNvSpPr>
            <a:spLocks noGrp="1"/>
          </p:cNvSpPr>
          <p:nvPr>
            <p:ph idx="1"/>
          </p:nvPr>
        </p:nvSpPr>
        <p:spPr/>
        <p:txBody>
          <a:bodyPr/>
          <a:lstStyle/>
          <a:p>
            <a:r>
              <a:rPr lang="en-US" sz="2000" b="1" dirty="0" err="1"/>
              <a:t>executeQuery</a:t>
            </a:r>
            <a:r>
              <a:rPr lang="en-US" sz="2000" b="1" dirty="0"/>
              <a:t> (</a:t>
            </a:r>
            <a:r>
              <a:rPr lang="en-US" sz="2000" i="1" dirty="0"/>
              <a:t>ontology, </a:t>
            </a:r>
            <a:r>
              <a:rPr lang="en-US" sz="2000" i="1" dirty="0" err="1"/>
              <a:t>queryString</a:t>
            </a:r>
            <a:r>
              <a:rPr lang="en-US" sz="2000" b="1" dirty="0"/>
              <a:t>)</a:t>
            </a:r>
            <a:r>
              <a:rPr lang="en-US" sz="2000" dirty="0"/>
              <a:t>: Executes </a:t>
            </a:r>
            <a:r>
              <a:rPr lang="en-US" sz="2000" i="1" dirty="0" err="1"/>
              <a:t>queryString</a:t>
            </a:r>
            <a:r>
              <a:rPr lang="en-US" sz="2000" dirty="0"/>
              <a:t> (a SPARQL query) against </a:t>
            </a:r>
            <a:r>
              <a:rPr lang="en-US" sz="2000" i="1" dirty="0"/>
              <a:t>ontology</a:t>
            </a:r>
            <a:r>
              <a:rPr lang="en-US" sz="2000" dirty="0"/>
              <a:t> and returns triples. </a:t>
            </a:r>
          </a:p>
          <a:p>
            <a:r>
              <a:rPr lang="en-US" sz="2000" b="1" dirty="0" err="1"/>
              <a:t>exportFromOntology</a:t>
            </a:r>
            <a:r>
              <a:rPr lang="en-US" sz="2000" b="1" dirty="0"/>
              <a:t> (</a:t>
            </a:r>
            <a:r>
              <a:rPr lang="en-US" sz="2000" i="1" dirty="0"/>
              <a:t>ontology, </a:t>
            </a:r>
            <a:r>
              <a:rPr lang="en-US" sz="2000" i="1" dirty="0" err="1"/>
              <a:t>outputFile</a:t>
            </a:r>
            <a:r>
              <a:rPr lang="en-US" sz="2000" i="1" dirty="0"/>
              <a:t>, type</a:t>
            </a:r>
            <a:r>
              <a:rPr lang="en-US" sz="2000" b="1" dirty="0"/>
              <a:t>)</a:t>
            </a:r>
            <a:r>
              <a:rPr lang="en-US" sz="2000" dirty="0"/>
              <a:t>: Exports the content of </a:t>
            </a:r>
            <a:r>
              <a:rPr lang="en-US" sz="2000" i="1" dirty="0"/>
              <a:t>ontology</a:t>
            </a:r>
            <a:r>
              <a:rPr lang="en-US" sz="2000" dirty="0"/>
              <a:t> into </a:t>
            </a:r>
            <a:r>
              <a:rPr lang="en-US" sz="2000" i="1" dirty="0" err="1"/>
              <a:t>outFile</a:t>
            </a:r>
            <a:r>
              <a:rPr lang="en-US" sz="2000" dirty="0"/>
              <a:t> of type </a:t>
            </a:r>
            <a:r>
              <a:rPr lang="en-US" sz="2000" i="1" dirty="0" err="1"/>
              <a:t>type</a:t>
            </a:r>
            <a:r>
              <a:rPr lang="en-US" sz="2000" dirty="0"/>
              <a:t>. </a:t>
            </a:r>
            <a:r>
              <a:rPr lang="en-US" sz="2000" i="1" dirty="0"/>
              <a:t>Type</a:t>
            </a:r>
            <a:r>
              <a:rPr lang="en-US" sz="2000" dirty="0"/>
              <a:t> is either CSV or RDF. </a:t>
            </a:r>
          </a:p>
          <a:p>
            <a:r>
              <a:rPr lang="en-US" sz="2000" b="1" dirty="0" err="1"/>
              <a:t>importIntoOntology</a:t>
            </a:r>
            <a:r>
              <a:rPr lang="en-US" sz="2000" b="1" dirty="0"/>
              <a:t> (</a:t>
            </a:r>
            <a:r>
              <a:rPr lang="en-US" sz="2000" i="1" dirty="0"/>
              <a:t>ontology, </a:t>
            </a:r>
            <a:r>
              <a:rPr lang="en-US" sz="2000" i="1" dirty="0" err="1"/>
              <a:t>inputFile</a:t>
            </a:r>
            <a:r>
              <a:rPr lang="en-US" sz="2000" i="1" dirty="0"/>
              <a:t>, type</a:t>
            </a:r>
            <a:r>
              <a:rPr lang="en-US" sz="2000" b="1" dirty="0"/>
              <a:t>)</a:t>
            </a:r>
            <a:r>
              <a:rPr lang="en-US" sz="2000" dirty="0"/>
              <a:t>: Imports the content of </a:t>
            </a:r>
            <a:r>
              <a:rPr lang="en-US" sz="2000" i="1" dirty="0" err="1"/>
              <a:t>inputFile</a:t>
            </a:r>
            <a:r>
              <a:rPr lang="en-US" sz="2000" dirty="0"/>
              <a:t> of type </a:t>
            </a:r>
            <a:r>
              <a:rPr lang="en-US" sz="2000" i="1" dirty="0" err="1"/>
              <a:t>type</a:t>
            </a:r>
            <a:r>
              <a:rPr lang="en-US" sz="2000" dirty="0"/>
              <a:t> into </a:t>
            </a:r>
            <a:r>
              <a:rPr lang="en-US" sz="2000" i="1" dirty="0"/>
              <a:t>ontology</a:t>
            </a:r>
            <a:r>
              <a:rPr lang="en-US" sz="2000" dirty="0"/>
              <a:t>. </a:t>
            </a:r>
            <a:r>
              <a:rPr lang="en-US" sz="2000" i="1" dirty="0"/>
              <a:t>Type</a:t>
            </a:r>
            <a:r>
              <a:rPr lang="en-US" sz="2000" dirty="0"/>
              <a:t> is either CSV or RDF.</a:t>
            </a:r>
          </a:p>
          <a:p>
            <a:r>
              <a:rPr lang="en-US" sz="2000" b="1" dirty="0" err="1"/>
              <a:t>insertTriple</a:t>
            </a:r>
            <a:r>
              <a:rPr lang="en-US" sz="2000" b="1" dirty="0"/>
              <a:t> (</a:t>
            </a:r>
            <a:r>
              <a:rPr lang="en-US" sz="2000" i="1" dirty="0"/>
              <a:t>ontology, triple</a:t>
            </a:r>
            <a:r>
              <a:rPr lang="en-US" sz="2000" b="1" dirty="0"/>
              <a:t>)</a:t>
            </a:r>
            <a:r>
              <a:rPr lang="en-US" sz="2000" dirty="0"/>
              <a:t>: Inserts </a:t>
            </a:r>
            <a:r>
              <a:rPr lang="en-US" sz="2000" i="1" dirty="0"/>
              <a:t>triple</a:t>
            </a:r>
            <a:r>
              <a:rPr lang="en-US" sz="2000" dirty="0"/>
              <a:t> into </a:t>
            </a:r>
            <a:r>
              <a:rPr lang="en-US" sz="2000" i="1" dirty="0"/>
              <a:t>ontology</a:t>
            </a:r>
            <a:r>
              <a:rPr lang="en-US" sz="2000" dirty="0"/>
              <a:t>.</a:t>
            </a:r>
          </a:p>
          <a:p>
            <a:r>
              <a:rPr lang="en-US" sz="2000" b="1" dirty="0" err="1"/>
              <a:t>removeTriple</a:t>
            </a:r>
            <a:r>
              <a:rPr lang="en-US" sz="2000" b="1" dirty="0"/>
              <a:t> (</a:t>
            </a:r>
            <a:r>
              <a:rPr lang="en-US" sz="2000" i="1" dirty="0"/>
              <a:t>ontology, triple</a:t>
            </a:r>
            <a:r>
              <a:rPr lang="en-US" sz="2000" b="1" dirty="0"/>
              <a:t>)</a:t>
            </a:r>
            <a:r>
              <a:rPr lang="en-US" sz="2000" dirty="0"/>
              <a:t>: Deletes </a:t>
            </a:r>
            <a:r>
              <a:rPr lang="en-US" sz="2000" i="1" dirty="0"/>
              <a:t>triple</a:t>
            </a:r>
            <a:r>
              <a:rPr lang="en-US" sz="2000" dirty="0"/>
              <a:t> from </a:t>
            </a:r>
            <a:r>
              <a:rPr lang="en-US" sz="2000" i="1" dirty="0"/>
              <a:t>ontology</a:t>
            </a:r>
            <a:r>
              <a:rPr lang="en-US" sz="2000" dirty="0"/>
              <a:t>.</a:t>
            </a:r>
          </a:p>
          <a:p>
            <a:r>
              <a:rPr lang="en-US" sz="2000" b="1" dirty="0" err="1"/>
              <a:t>updateTriple</a:t>
            </a:r>
            <a:r>
              <a:rPr lang="en-US" sz="2000" b="1" dirty="0"/>
              <a:t> (</a:t>
            </a:r>
            <a:r>
              <a:rPr lang="en-US" sz="2000" i="1" dirty="0"/>
              <a:t>ontology, </a:t>
            </a:r>
            <a:r>
              <a:rPr lang="en-US" sz="2000" i="1" dirty="0" err="1"/>
              <a:t>tripleOld</a:t>
            </a:r>
            <a:r>
              <a:rPr lang="en-US" sz="2000" i="1" dirty="0"/>
              <a:t>, </a:t>
            </a:r>
            <a:r>
              <a:rPr lang="en-US" sz="2000" i="1" dirty="0" err="1"/>
              <a:t>tripleNew</a:t>
            </a:r>
            <a:r>
              <a:rPr lang="en-US" sz="2000" b="1" dirty="0"/>
              <a:t>)</a:t>
            </a:r>
            <a:r>
              <a:rPr lang="en-US" sz="2000" dirty="0"/>
              <a:t>: Changes the value of </a:t>
            </a:r>
            <a:r>
              <a:rPr lang="en-US" sz="2000" i="1" dirty="0" err="1"/>
              <a:t>tripleOld</a:t>
            </a:r>
            <a:r>
              <a:rPr lang="en-US" sz="2000" dirty="0"/>
              <a:t> as </a:t>
            </a:r>
            <a:r>
              <a:rPr lang="en-US" sz="2000" i="1" dirty="0" err="1"/>
              <a:t>tripleNew</a:t>
            </a:r>
            <a:r>
              <a:rPr lang="en-US" sz="2000" dirty="0"/>
              <a:t> in </a:t>
            </a:r>
            <a:r>
              <a:rPr lang="en-US" sz="2000" i="1" dirty="0"/>
              <a:t>ontology</a:t>
            </a:r>
            <a:r>
              <a:rPr lang="en-US" sz="2000" dirty="0" smtClean="0"/>
              <a:t>.</a:t>
            </a:r>
            <a:endParaRPr lang="en-US" sz="2000" dirty="0"/>
          </a:p>
        </p:txBody>
      </p:sp>
    </p:spTree>
    <p:extLst>
      <p:ext uri="{BB962C8B-B14F-4D97-AF65-F5344CB8AC3E}">
        <p14:creationId xmlns:p14="http://schemas.microsoft.com/office/powerpoint/2010/main" val="13554393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dirty="0" smtClean="0"/>
              <a:t>WP5 – </a:t>
            </a:r>
            <a:r>
              <a:rPr lang="en-IE" sz="2400" dirty="0"/>
              <a:t>Project </a:t>
            </a:r>
            <a:r>
              <a:rPr lang="en-IE" sz="2400" dirty="0" smtClean="0"/>
              <a:t>Management</a:t>
            </a:r>
            <a:r>
              <a:rPr lang="tr-TR" sz="2400" dirty="0" smtClean="0"/>
              <a:t> (UNIT)</a:t>
            </a:r>
            <a:endParaRPr lang="fr-FR" sz="2400" dirty="0"/>
          </a:p>
        </p:txBody>
      </p:sp>
      <p:sp>
        <p:nvSpPr>
          <p:cNvPr id="12" name="Sous-titre 2"/>
          <p:cNvSpPr txBox="1">
            <a:spLocks/>
          </p:cNvSpPr>
          <p:nvPr/>
        </p:nvSpPr>
        <p:spPr>
          <a:xfrm>
            <a:off x="2411760" y="2276872"/>
            <a:ext cx="3456384"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smtClean="0"/>
              <a:t>Moharram Challenger, R&amp;D Director</a:t>
            </a:r>
          </a:p>
          <a:p>
            <a:pPr algn="r"/>
            <a:r>
              <a:rPr lang="en-US" sz="1600" i="1" dirty="0" smtClean="0"/>
              <a:t>UNIT Information Technologies Ltd.</a:t>
            </a:r>
          </a:p>
        </p:txBody>
      </p:sp>
    </p:spTree>
    <p:extLst>
      <p:ext uri="{BB962C8B-B14F-4D97-AF65-F5344CB8AC3E}">
        <p14:creationId xmlns:p14="http://schemas.microsoft.com/office/powerpoint/2010/main" val="384250100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WP5 - Overview</a:t>
            </a:r>
            <a:endParaRPr lang="en-US" dirty="0"/>
          </a:p>
        </p:txBody>
      </p:sp>
      <p:sp>
        <p:nvSpPr>
          <p:cNvPr id="3" name="Content Placeholder 2"/>
          <p:cNvSpPr>
            <a:spLocks noGrp="1"/>
          </p:cNvSpPr>
          <p:nvPr>
            <p:ph idx="1"/>
          </p:nvPr>
        </p:nvSpPr>
        <p:spPr/>
        <p:txBody>
          <a:bodyPr/>
          <a:lstStyle/>
          <a:p>
            <a:r>
              <a:rPr lang="en-US" dirty="0" smtClean="0"/>
              <a:t>Objectives: </a:t>
            </a:r>
          </a:p>
          <a:p>
            <a:pPr lvl="1"/>
            <a:r>
              <a:rPr lang="en-GB" dirty="0" smtClean="0"/>
              <a:t>To </a:t>
            </a:r>
            <a:r>
              <a:rPr lang="en-GB" dirty="0"/>
              <a:t>perform overall project governance, and to establish and maintain a communication and controlling </a:t>
            </a:r>
            <a:r>
              <a:rPr lang="en-GB" dirty="0" smtClean="0"/>
              <a:t>infrastructure to run the project smoothly.</a:t>
            </a:r>
          </a:p>
          <a:p>
            <a:pPr lvl="1"/>
            <a:endParaRPr lang="en-US" dirty="0" smtClean="0"/>
          </a:p>
          <a:p>
            <a:r>
              <a:rPr lang="en-US" dirty="0" smtClean="0"/>
              <a:t>Status:</a:t>
            </a:r>
          </a:p>
          <a:p>
            <a:pPr lvl="1"/>
            <a:r>
              <a:rPr lang="en-US" sz="1800" dirty="0"/>
              <a:t>Project Coordination Committee (PCC) and Technical Coordination Committee (TCC) </a:t>
            </a:r>
            <a:r>
              <a:rPr lang="en-US" sz="1800" dirty="0" smtClean="0"/>
              <a:t>are constituted. </a:t>
            </a:r>
          </a:p>
          <a:p>
            <a:pPr lvl="1"/>
            <a:r>
              <a:rPr lang="en-US" sz="1800" dirty="0" smtClean="0"/>
              <a:t>Collaboration mechanism is stablished</a:t>
            </a:r>
          </a:p>
          <a:p>
            <a:pPr lvl="1"/>
            <a:r>
              <a:rPr lang="en-US" sz="1800" dirty="0" smtClean="0"/>
              <a:t>Development management environment is created</a:t>
            </a:r>
          </a:p>
          <a:p>
            <a:pPr lvl="1"/>
            <a:endParaRPr lang="en-US" sz="1800" dirty="0"/>
          </a:p>
          <a:p>
            <a:r>
              <a:rPr lang="en-US" dirty="0" smtClean="0"/>
              <a:t>Next:</a:t>
            </a:r>
          </a:p>
          <a:p>
            <a:pPr lvl="1"/>
            <a:r>
              <a:rPr lang="en-US" dirty="0" smtClean="0"/>
              <a:t>The 1</a:t>
            </a:r>
            <a:r>
              <a:rPr lang="en-US" baseline="30000" dirty="0" smtClean="0"/>
              <a:t>st</a:t>
            </a:r>
            <a:r>
              <a:rPr lang="en-US" dirty="0" smtClean="0"/>
              <a:t> release will be issued </a:t>
            </a:r>
            <a:endParaRPr lang="en-US" dirty="0"/>
          </a:p>
        </p:txBody>
      </p:sp>
    </p:spTree>
    <p:extLst>
      <p:ext uri="{BB962C8B-B14F-4D97-AF65-F5344CB8AC3E}">
        <p14:creationId xmlns:p14="http://schemas.microsoft.com/office/powerpoint/2010/main" val="117224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WP5</a:t>
            </a:r>
            <a:r>
              <a:rPr lang="tr-TR" dirty="0" smtClean="0"/>
              <a:t> - Tasks</a:t>
            </a:r>
            <a:endParaRPr lang="en-US" dirty="0"/>
          </a:p>
        </p:txBody>
      </p:sp>
      <p:sp>
        <p:nvSpPr>
          <p:cNvPr id="3" name="Content Placeholder 2"/>
          <p:cNvSpPr>
            <a:spLocks noGrp="1"/>
          </p:cNvSpPr>
          <p:nvPr>
            <p:ph idx="1"/>
          </p:nvPr>
        </p:nvSpPr>
        <p:spPr>
          <a:xfrm>
            <a:off x="684024" y="1340768"/>
            <a:ext cx="7776408" cy="5040000"/>
          </a:xfrm>
        </p:spPr>
        <p:txBody>
          <a:bodyPr/>
          <a:lstStyle/>
          <a:p>
            <a:pPr>
              <a:lnSpc>
                <a:spcPct val="150000"/>
              </a:lnSpc>
            </a:pPr>
            <a:r>
              <a:rPr lang="en-GB" sz="1800" dirty="0"/>
              <a:t>T5.1 – Communication Management and Collaboration Infrastructure (UNIT + WP7 leader)</a:t>
            </a:r>
            <a:endParaRPr lang="en-US" sz="1800" dirty="0"/>
          </a:p>
          <a:p>
            <a:pPr>
              <a:lnSpc>
                <a:spcPct val="150000"/>
              </a:lnSpc>
            </a:pPr>
            <a:r>
              <a:rPr lang="en-GB" sz="1800" dirty="0"/>
              <a:t>T5.2 – Project Coordination and Reporting (UNIT + Country Coordinators + WP Leaders)</a:t>
            </a:r>
            <a:endParaRPr lang="en-US" sz="1800" dirty="0"/>
          </a:p>
          <a:p>
            <a:pPr>
              <a:lnSpc>
                <a:spcPct val="150000"/>
              </a:lnSpc>
            </a:pPr>
            <a:r>
              <a:rPr lang="en-GB" sz="1800" dirty="0"/>
              <a:t>T5.3 – Project Controls (UNIT + WP Leaders)</a:t>
            </a:r>
            <a:endParaRPr lang="en-US" sz="1800" dirty="0"/>
          </a:p>
          <a:p>
            <a:pPr>
              <a:lnSpc>
                <a:spcPct val="150000"/>
              </a:lnSpc>
            </a:pPr>
            <a:r>
              <a:rPr lang="en-GB" sz="1800" dirty="0"/>
              <a:t>T5.4 – Closing Project (UNIT + WP Leaders)</a:t>
            </a:r>
            <a:endParaRPr lang="en-US" sz="1800" dirty="0"/>
          </a:p>
        </p:txBody>
      </p:sp>
    </p:spTree>
    <p:extLst>
      <p:ext uri="{BB962C8B-B14F-4D97-AF65-F5344CB8AC3E}">
        <p14:creationId xmlns:p14="http://schemas.microsoft.com/office/powerpoint/2010/main" val="227453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136517"/>
          </a:xfrm>
        </p:spPr>
        <p:txBody>
          <a:bodyPr wrap="square">
            <a:spAutoFit/>
          </a:bodyPr>
          <a:lstStyle/>
          <a:p>
            <a:pPr marL="0" indent="0">
              <a:buNone/>
            </a:pPr>
            <a:r>
              <a:rPr lang="en-US" sz="2400" dirty="0" smtClean="0">
                <a:latin typeface="+mn-lt"/>
                <a:cs typeface="+mn-cs"/>
              </a:rPr>
              <a:t>To </a:t>
            </a:r>
            <a:r>
              <a:rPr lang="en-US" sz="2400" dirty="0" smtClean="0">
                <a:latin typeface="+mn-lt"/>
                <a:cs typeface="+mn-cs"/>
              </a:rPr>
              <a:t>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a:t>
            </a:r>
            <a:r>
              <a:rPr lang="en-US" sz="2400" dirty="0" smtClean="0">
                <a:effectLst>
                  <a:outerShdw blurRad="38100" dist="38100" dir="2700000" algn="tl">
                    <a:srgbClr val="000000">
                      <a:alpha val="43137"/>
                    </a:srgbClr>
                  </a:outerShdw>
                </a:effectLst>
                <a:latin typeface="+mn-lt"/>
                <a:cs typeface="+mn-cs"/>
              </a:rPr>
              <a:t>updating lead times</a:t>
            </a:r>
          </a:p>
          <a:p>
            <a:pPr marL="452438"/>
            <a:endParaRPr lang="en-US" sz="1100" dirty="0" smtClean="0">
              <a:latin typeface="+mn-lt"/>
              <a:cs typeface="+mn-cs"/>
            </a:endParaRPr>
          </a:p>
          <a:p>
            <a:pPr marL="452438"/>
            <a:r>
              <a:rPr lang="en-US" sz="2400" dirty="0" smtClean="0">
                <a:solidFill>
                  <a:srgbClr val="FF0000"/>
                </a:solidFill>
                <a:latin typeface="+mn-lt"/>
                <a:cs typeface="+mn-cs"/>
              </a:rPr>
              <a:t>keep traceability with upstream regulations and requirements and downstream  design models</a:t>
            </a:r>
            <a:endParaRPr lang="en-US" sz="2400" dirty="0">
              <a:solidFill>
                <a:srgbClr val="FF0000"/>
              </a:solidFill>
              <a:latin typeface="+mn-lt"/>
              <a:cs typeface="+mn-cs"/>
            </a:endParaRPr>
          </a:p>
        </p:txBody>
      </p:sp>
    </p:spTree>
    <p:extLst>
      <p:ext uri="{BB962C8B-B14F-4D97-AF65-F5344CB8AC3E}">
        <p14:creationId xmlns:p14="http://schemas.microsoft.com/office/powerpoint/2010/main" val="39287925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T5.1 </a:t>
            </a:r>
            <a:r>
              <a:rPr lang="en-GB" dirty="0" smtClean="0"/>
              <a:t>Communication Management and Infrastructure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8947188"/>
              </p:ext>
            </p:extLst>
          </p:nvPr>
        </p:nvGraphicFramePr>
        <p:xfrm>
          <a:off x="331786" y="1196752"/>
          <a:ext cx="8560694"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103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a:t>
            </a:r>
            <a:r>
              <a:rPr lang="tr-TR" dirty="0"/>
              <a:t>– GitHub</a:t>
            </a:r>
            <a:br>
              <a:rPr lang="tr-TR" dirty="0"/>
            </a:br>
            <a:r>
              <a:rPr lang="tr-TR" sz="1800" dirty="0">
                <a:hlinkClick r:id="rId2"/>
              </a:rPr>
              <a:t>https://github.com/ModelWriter/Deliverables/issues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71210"/>
            <a:ext cx="5760640" cy="5570158"/>
          </a:xfrm>
        </p:spPr>
      </p:pic>
    </p:spTree>
    <p:extLst>
      <p:ext uri="{BB962C8B-B14F-4D97-AF65-F5344CB8AC3E}">
        <p14:creationId xmlns:p14="http://schemas.microsoft.com/office/powerpoint/2010/main" val="233739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Deliverable Management – Waffle.io</a:t>
            </a:r>
            <a:br>
              <a:rPr lang="tr-TR" dirty="0" smtClean="0"/>
            </a:br>
            <a:r>
              <a:rPr lang="tr-TR" sz="1800" dirty="0" smtClean="0">
                <a:hlinkClick r:id="rId2"/>
              </a:rPr>
              <a:t>https://waffle.io/modelwriter/deliverables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8"/>
          </a:xfrm>
        </p:spPr>
      </p:pic>
    </p:spTree>
    <p:extLst>
      <p:ext uri="{BB962C8B-B14F-4D97-AF65-F5344CB8AC3E}">
        <p14:creationId xmlns:p14="http://schemas.microsoft.com/office/powerpoint/2010/main" val="279121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340768"/>
            <a:ext cx="8532440" cy="4666178"/>
          </a:xfrm>
          <a:prstGeom prst="rect">
            <a:avLst/>
          </a:prstGeom>
        </p:spPr>
      </p:pic>
      <p:sp>
        <p:nvSpPr>
          <p:cNvPr id="2" name="Title 1"/>
          <p:cNvSpPr>
            <a:spLocks noGrp="1"/>
          </p:cNvSpPr>
          <p:nvPr>
            <p:ph type="title"/>
          </p:nvPr>
        </p:nvSpPr>
        <p:spPr/>
        <p:txBody>
          <a:bodyPr/>
          <a:lstStyle/>
          <a:p>
            <a:r>
              <a:rPr lang="tr-TR" dirty="0" smtClean="0"/>
              <a:t>Source Code Management </a:t>
            </a:r>
            <a:r>
              <a:rPr lang="tr-TR" dirty="0" smtClean="0"/>
              <a:t>– </a:t>
            </a:r>
            <a:r>
              <a:rPr lang="tr-TR" dirty="0" smtClean="0"/>
              <a:t>GitHub, EGit</a:t>
            </a:r>
            <a:br>
              <a:rPr lang="tr-TR" dirty="0" smtClean="0"/>
            </a:br>
            <a:r>
              <a:rPr lang="tr-TR" sz="1800" dirty="0" smtClean="0">
                <a:hlinkClick r:id="rId3"/>
              </a:rPr>
              <a:t>https://github.com/ModelWriter</a:t>
            </a:r>
            <a:endParaRPr lang="en-US" dirty="0"/>
          </a:p>
        </p:txBody>
      </p:sp>
      <p:pic>
        <p:nvPicPr>
          <p:cNvPr id="6" name="Picture 5"/>
          <p:cNvPicPr>
            <a:picLocks noChangeAspect="1"/>
          </p:cNvPicPr>
          <p:nvPr/>
        </p:nvPicPr>
        <p:blipFill>
          <a:blip r:embed="rId4"/>
          <a:stretch>
            <a:fillRect/>
          </a:stretch>
        </p:blipFill>
        <p:spPr>
          <a:xfrm>
            <a:off x="539552" y="1196752"/>
            <a:ext cx="5731921" cy="1196077"/>
          </a:xfrm>
          <a:prstGeom prst="rect">
            <a:avLst/>
          </a:prstGeom>
        </p:spPr>
      </p:pic>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76481" y="2132856"/>
            <a:ext cx="4985008" cy="4392488"/>
          </a:xfrm>
        </p:spPr>
      </p:pic>
    </p:spTree>
    <p:extLst>
      <p:ext uri="{BB962C8B-B14F-4D97-AF65-F5344CB8AC3E}">
        <p14:creationId xmlns:p14="http://schemas.microsoft.com/office/powerpoint/2010/main" val="2148359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T5.2 </a:t>
            </a:r>
            <a:r>
              <a:rPr lang="en-GB" dirty="0"/>
              <a:t>Project Coordination and Reporting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0511154"/>
              </p:ext>
            </p:extLst>
          </p:nvPr>
        </p:nvGraphicFramePr>
        <p:xfrm>
          <a:off x="395536" y="1196752"/>
          <a:ext cx="8352472"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32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T5.3 – Project Controls</a:t>
            </a:r>
            <a:endParaRPr lang="en-US" dirty="0"/>
          </a:p>
        </p:txBody>
      </p:sp>
      <p:sp>
        <p:nvSpPr>
          <p:cNvPr id="3" name="Content Placeholder 2"/>
          <p:cNvSpPr>
            <a:spLocks noGrp="1"/>
          </p:cNvSpPr>
          <p:nvPr>
            <p:ph idx="1"/>
          </p:nvPr>
        </p:nvSpPr>
        <p:spPr/>
        <p:txBody>
          <a:bodyPr/>
          <a:lstStyle/>
          <a:p>
            <a:r>
              <a:rPr lang="en-US" dirty="0" smtClean="0"/>
              <a:t>Monitoring the deliverables</a:t>
            </a:r>
          </a:p>
          <a:p>
            <a:r>
              <a:rPr lang="en-US" dirty="0" smtClean="0"/>
              <a:t>Monitoring the requirements</a:t>
            </a:r>
          </a:p>
          <a:p>
            <a:r>
              <a:rPr lang="en-GB" dirty="0" smtClean="0"/>
              <a:t>Decision mechanism for addressing issues, changes, risks</a:t>
            </a:r>
          </a:p>
          <a:p>
            <a:r>
              <a:rPr lang="en-GB" dirty="0" smtClean="0"/>
              <a:t>Progress controls by means </a:t>
            </a:r>
            <a:r>
              <a:rPr lang="en-GB" dirty="0" smtClean="0"/>
              <a:t>of</a:t>
            </a:r>
            <a:r>
              <a:rPr lang="tr-TR" dirty="0" smtClean="0"/>
              <a:t> </a:t>
            </a:r>
            <a:r>
              <a:rPr lang="en-GB" dirty="0" smtClean="0"/>
              <a:t>regular </a:t>
            </a:r>
            <a:r>
              <a:rPr lang="en-GB" dirty="0" smtClean="0"/>
              <a:t>meetings </a:t>
            </a:r>
            <a:r>
              <a:rPr lang="en-GB" dirty="0"/>
              <a:t>and </a:t>
            </a:r>
            <a:r>
              <a:rPr lang="tr-TR" dirty="0" smtClean="0"/>
              <a:t>workshops</a:t>
            </a:r>
            <a:endParaRPr lang="en-GB" dirty="0" smtClean="0"/>
          </a:p>
          <a:p>
            <a:pPr marL="625475" lvl="2" indent="0">
              <a:buNone/>
            </a:pPr>
            <a:endParaRPr lang="en-GB" dirty="0" smtClean="0"/>
          </a:p>
          <a:p>
            <a:pPr lvl="2"/>
            <a:endParaRPr lang="en-US" dirty="0"/>
          </a:p>
        </p:txBody>
      </p:sp>
    </p:spTree>
    <p:extLst>
      <p:ext uri="{BB962C8B-B14F-4D97-AF65-F5344CB8AC3E}">
        <p14:creationId xmlns:p14="http://schemas.microsoft.com/office/powerpoint/2010/main" val="103813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848872" cy="864096"/>
          </a:xfrm>
        </p:spPr>
        <p:txBody>
          <a:bodyPr/>
          <a:lstStyle/>
          <a:p>
            <a:r>
              <a:rPr lang="en-US" sz="2400" dirty="0" smtClean="0"/>
              <a:t>WP6 – </a:t>
            </a:r>
            <a:r>
              <a:rPr lang="en-IE" sz="2400" dirty="0"/>
              <a:t>Architecture, Integration and </a:t>
            </a:r>
            <a:r>
              <a:rPr lang="en-IE" sz="2400" dirty="0" smtClean="0"/>
              <a:t>Evaluation</a:t>
            </a:r>
            <a:r>
              <a:rPr lang="tr-TR" sz="2400" dirty="0"/>
              <a:t> </a:t>
            </a:r>
            <a:r>
              <a:rPr lang="tr-TR" sz="2400" dirty="0" smtClean="0"/>
              <a:t>(OBEO)</a:t>
            </a:r>
            <a:endParaRPr lang="fr-FR" sz="2400"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Yvan</a:t>
            </a:r>
            <a:r>
              <a:rPr lang="en-US" sz="1600" i="1" dirty="0" smtClean="0"/>
              <a:t> </a:t>
            </a:r>
            <a:r>
              <a:rPr lang="en-US" sz="1600" i="1" dirty="0" err="1" smtClean="0"/>
              <a:t>lussaud</a:t>
            </a:r>
            <a:endParaRPr lang="en-US" sz="1600" i="1" dirty="0" smtClean="0"/>
          </a:p>
          <a:p>
            <a:pPr algn="r"/>
            <a:r>
              <a:rPr lang="en-US" sz="1600" i="1" dirty="0" smtClean="0"/>
              <a:t>OBEO</a:t>
            </a:r>
          </a:p>
        </p:txBody>
      </p:sp>
    </p:spTree>
    <p:extLst>
      <p:ext uri="{BB962C8B-B14F-4D97-AF65-F5344CB8AC3E}">
        <p14:creationId xmlns:p14="http://schemas.microsoft.com/office/powerpoint/2010/main" val="340447012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WP6</a:t>
            </a:r>
            <a:br>
              <a:rPr lang="en-US" dirty="0" smtClean="0"/>
            </a:br>
            <a:r>
              <a:rPr lang="en-US" dirty="0" err="1" smtClean="0"/>
              <a:t>ModelWriter</a:t>
            </a:r>
            <a:r>
              <a:rPr lang="en-US" dirty="0" smtClean="0"/>
              <a:t> Functional Architecture</a:t>
            </a:r>
            <a:endParaRPr lang="en-US"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496" y="1268759"/>
            <a:ext cx="9577064" cy="3843115"/>
          </a:xfrm>
        </p:spPr>
      </p:pic>
      <p:sp>
        <p:nvSpPr>
          <p:cNvPr id="5" name="Rectangle à coins arrondis 4"/>
          <p:cNvSpPr/>
          <p:nvPr/>
        </p:nvSpPr>
        <p:spPr>
          <a:xfrm>
            <a:off x="1605144" y="2856942"/>
            <a:ext cx="1136698" cy="82528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à coins arrondis 4"/>
          <p:cNvSpPr/>
          <p:nvPr/>
        </p:nvSpPr>
        <p:spPr>
          <a:xfrm>
            <a:off x="1340767" y="4047891"/>
            <a:ext cx="1404156" cy="69831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à coins arrondis 4"/>
          <p:cNvSpPr/>
          <p:nvPr/>
        </p:nvSpPr>
        <p:spPr>
          <a:xfrm>
            <a:off x="3133578" y="2896821"/>
            <a:ext cx="1069833" cy="888763"/>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à coins arrondis 4"/>
          <p:cNvSpPr/>
          <p:nvPr/>
        </p:nvSpPr>
        <p:spPr>
          <a:xfrm>
            <a:off x="3482496" y="3823140"/>
            <a:ext cx="1270427" cy="1079212"/>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à coins arrondis 4"/>
          <p:cNvSpPr/>
          <p:nvPr/>
        </p:nvSpPr>
        <p:spPr>
          <a:xfrm>
            <a:off x="4940984" y="2856942"/>
            <a:ext cx="1471020" cy="952246"/>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à coins arrondis 4"/>
          <p:cNvSpPr/>
          <p:nvPr/>
        </p:nvSpPr>
        <p:spPr>
          <a:xfrm>
            <a:off x="7229011" y="2997860"/>
            <a:ext cx="1622306" cy="1650560"/>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à coins arrondis 4"/>
          <p:cNvSpPr/>
          <p:nvPr/>
        </p:nvSpPr>
        <p:spPr>
          <a:xfrm>
            <a:off x="4238905" y="1484784"/>
            <a:ext cx="1404157" cy="1257424"/>
          </a:xfrm>
          <a:prstGeom prst="roundRect">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Integration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4008232873"/>
              </p:ext>
            </p:extLst>
          </p:nvPr>
        </p:nvGraphicFramePr>
        <p:xfrm>
          <a:off x="539552" y="1268760"/>
          <a:ext cx="8136904"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841830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WP6</a:t>
            </a:r>
            <a:br>
              <a:rPr lang="en-US" dirty="0" smtClean="0"/>
            </a:br>
            <a:r>
              <a:rPr lang="en-US" dirty="0" smtClean="0">
                <a:solidFill>
                  <a:schemeClr val="tx1">
                    <a:lumMod val="50000"/>
                    <a:lumOff val="50000"/>
                  </a:schemeClr>
                </a:solidFill>
              </a:rPr>
              <a:t>Evaluation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839710108"/>
              </p:ext>
            </p:extLst>
          </p:nvPr>
        </p:nvGraphicFramePr>
        <p:xfrm>
          <a:off x="539552" y="1484785"/>
          <a:ext cx="7920880"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728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Tree>
    <p:extLst>
      <p:ext uri="{BB962C8B-B14F-4D97-AF65-F5344CB8AC3E}">
        <p14:creationId xmlns:p14="http://schemas.microsoft.com/office/powerpoint/2010/main" val="311380021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776864" cy="864096"/>
          </a:xfrm>
        </p:spPr>
        <p:txBody>
          <a:bodyPr/>
          <a:lstStyle/>
          <a:p>
            <a:r>
              <a:rPr lang="en-US" sz="2400" b="1" dirty="0" smtClean="0"/>
              <a:t>WP7 – </a:t>
            </a:r>
            <a:r>
              <a:rPr lang="en-IE" sz="2400" b="1" dirty="0"/>
              <a:t>Standardization, Dissemination and </a:t>
            </a:r>
            <a:r>
              <a:rPr lang="en-IE" sz="2400" b="1" dirty="0" smtClean="0"/>
              <a:t>Exploitation</a:t>
            </a:r>
            <a:r>
              <a:rPr lang="tr-TR" sz="2400" b="1" dirty="0" smtClean="0"/>
              <a:t> (OBEO)</a:t>
            </a:r>
            <a:endParaRPr lang="fr-FR" sz="2400" b="1" dirty="0"/>
          </a:p>
        </p:txBody>
      </p:sp>
      <p:sp>
        <p:nvSpPr>
          <p:cNvPr id="12" name="Sous-titre 2"/>
          <p:cNvSpPr txBox="1">
            <a:spLocks/>
          </p:cNvSpPr>
          <p:nvPr/>
        </p:nvSpPr>
        <p:spPr>
          <a:xfrm>
            <a:off x="2411760" y="2276872"/>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b="1" i="1" dirty="0" err="1" smtClean="0"/>
              <a:t>Yvan</a:t>
            </a:r>
            <a:r>
              <a:rPr lang="en-US" sz="1600" b="1" i="1" dirty="0" smtClean="0"/>
              <a:t> </a:t>
            </a:r>
            <a:r>
              <a:rPr lang="en-US" sz="1600" b="1" i="1" dirty="0" err="1" smtClean="0"/>
              <a:t>lussaud</a:t>
            </a:r>
            <a:endParaRPr lang="en-US" sz="1600" b="1" i="1" dirty="0" smtClean="0"/>
          </a:p>
          <a:p>
            <a:pPr algn="r"/>
            <a:r>
              <a:rPr lang="en-US" sz="1600" b="1" i="1" dirty="0" smtClean="0"/>
              <a:t>OBEO</a:t>
            </a:r>
          </a:p>
        </p:txBody>
      </p:sp>
    </p:spTree>
    <p:extLst>
      <p:ext uri="{BB962C8B-B14F-4D97-AF65-F5344CB8AC3E}">
        <p14:creationId xmlns:p14="http://schemas.microsoft.com/office/powerpoint/2010/main" val="67795832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Standardization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962711054"/>
              </p:ext>
            </p:extLst>
          </p:nvPr>
        </p:nvGraphicFramePr>
        <p:xfrm>
          <a:off x="468000" y="1412776"/>
          <a:ext cx="8208912"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88548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Dissemination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680749434"/>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812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3420179700"/>
              </p:ext>
            </p:extLst>
          </p:nvPr>
        </p:nvGraphicFramePr>
        <p:xfrm>
          <a:off x="107504" y="1340768"/>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41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WP7</a:t>
            </a:r>
            <a:br>
              <a:rPr lang="en-US" dirty="0" smtClean="0"/>
            </a:br>
            <a:r>
              <a:rPr lang="en-US" dirty="0" smtClean="0">
                <a:solidFill>
                  <a:schemeClr val="tx1">
                    <a:lumMod val="50000"/>
                    <a:lumOff val="50000"/>
                  </a:schemeClr>
                </a:solidFill>
              </a:rPr>
              <a:t>Exploitation</a:t>
            </a:r>
            <a:endParaRPr lang="en-US" dirty="0">
              <a:solidFill>
                <a:schemeClr val="tx2"/>
              </a:solidFill>
            </a:endParaRPr>
          </a:p>
        </p:txBody>
      </p:sp>
      <p:graphicFrame>
        <p:nvGraphicFramePr>
          <p:cNvPr id="7" name="Diagram 6"/>
          <p:cNvGraphicFramePr/>
          <p:nvPr>
            <p:extLst>
              <p:ext uri="{D42A27DB-BD31-4B8C-83A1-F6EECF244321}">
                <p14:modId xmlns:p14="http://schemas.microsoft.com/office/powerpoint/2010/main" val="2872361931"/>
              </p:ext>
            </p:extLst>
          </p:nvPr>
        </p:nvGraphicFramePr>
        <p:xfrm>
          <a:off x="446945" y="1268760"/>
          <a:ext cx="8280920" cy="4448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22427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293414521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95536" y="404664"/>
            <a:ext cx="8280920" cy="1470025"/>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3400" b="1" kern="1200" baseline="0">
                <a:solidFill>
                  <a:schemeClr val="bg1"/>
                </a:solidFill>
                <a:latin typeface="Arial" pitchFamily="34" charset="0"/>
                <a:ea typeface="+mj-ea"/>
                <a:cs typeface="Arial" pitchFamily="34" charset="0"/>
              </a:defRPr>
            </a:lvl1pPr>
          </a:lstStyle>
          <a:p>
            <a:r>
              <a:rPr lang="tr-TR" sz="4200" dirty="0"/>
              <a:t>4</a:t>
            </a:r>
            <a:r>
              <a:rPr lang="tr-TR" sz="4200" dirty="0" smtClean="0"/>
              <a:t> </a:t>
            </a:r>
            <a:r>
              <a:rPr lang="en-US" sz="4400" dirty="0"/>
              <a:t>Progress on the Industrial Use Cases</a:t>
            </a:r>
            <a:endParaRPr lang="en-US" sz="4200" dirty="0"/>
          </a:p>
        </p:txBody>
      </p:sp>
      <p:sp>
        <p:nvSpPr>
          <p:cNvPr id="7"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Prof. Geylani Kardaş, Moderator</a:t>
            </a:r>
            <a:endParaRPr lang="en-US" sz="1800" b="1" i="1" dirty="0" smtClean="0"/>
          </a:p>
          <a:p>
            <a:pPr algn="just"/>
            <a:r>
              <a:rPr lang="tr-TR" sz="1800" b="1" i="1" dirty="0" smtClean="0"/>
              <a:t>KoçSistem</a:t>
            </a:r>
            <a:endParaRPr lang="en-US" sz="1800" b="1" i="1" dirty="0" smtClean="0"/>
          </a:p>
        </p:txBody>
      </p:sp>
    </p:spTree>
    <p:extLst>
      <p:ext uri="{BB962C8B-B14F-4D97-AF65-F5344CB8AC3E}">
        <p14:creationId xmlns:p14="http://schemas.microsoft.com/office/powerpoint/2010/main" val="148921167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UC-TR-01 - Documents of Quality Assurance Department</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41203137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4" name="Tablo 3"/>
          <p:cNvGraphicFramePr>
            <a:graphicFrameLocks noGrp="1"/>
          </p:cNvGraphicFramePr>
          <p:nvPr>
            <p:extLst/>
          </p:nvPr>
        </p:nvGraphicFramePr>
        <p:xfrm>
          <a:off x="683568" y="1196752"/>
          <a:ext cx="7704856" cy="5260157"/>
        </p:xfrm>
        <a:graphic>
          <a:graphicData uri="http://schemas.openxmlformats.org/drawingml/2006/table">
            <a:tbl>
              <a:tblPr firstRow="1" firstCol="1" bandRow="1">
                <a:tableStyleId>{5C22544A-7EE6-4342-B048-85BDC9FD1C3A}</a:tableStyleId>
              </a:tblPr>
              <a:tblGrid>
                <a:gridCol w="1311555">
                  <a:extLst>
                    <a:ext uri="{9D8B030D-6E8A-4147-A177-3AD203B41FA5}">
                      <a16:colId xmlns:a16="http://schemas.microsoft.com/office/drawing/2014/main" val="20000"/>
                    </a:ext>
                  </a:extLst>
                </a:gridCol>
                <a:gridCol w="6393301">
                  <a:extLst>
                    <a:ext uri="{9D8B030D-6E8A-4147-A177-3AD203B41FA5}">
                      <a16:colId xmlns:a16="http://schemas.microsoft.com/office/drawing/2014/main" val="20001"/>
                    </a:ext>
                  </a:extLst>
                </a:gridCol>
              </a:tblGrid>
              <a:tr h="202462">
                <a:tc>
                  <a:txBody>
                    <a:bodyPr/>
                    <a:lstStyle/>
                    <a:p>
                      <a:pPr>
                        <a:lnSpc>
                          <a:spcPct val="120000"/>
                        </a:lnSpc>
                        <a:spcAft>
                          <a:spcPts val="0"/>
                        </a:spcAft>
                      </a:pPr>
                      <a:r>
                        <a:rPr lang="tr-TR" sz="1200" spc="0" dirty="0">
                          <a:effectLst/>
                        </a:rPr>
                        <a:t>UC-TR-01</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Documents of Quality Assurance Department</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0"/>
                  </a:ext>
                </a:extLst>
              </a:tr>
              <a:tr h="202462">
                <a:tc>
                  <a:txBody>
                    <a:bodyPr/>
                    <a:lstStyle/>
                    <a:p>
                      <a:pPr>
                        <a:lnSpc>
                          <a:spcPct val="120000"/>
                        </a:lnSpc>
                        <a:spcAft>
                          <a:spcPts val="0"/>
                        </a:spcAft>
                      </a:pPr>
                      <a:r>
                        <a:rPr lang="tr-TR" sz="1200" spc="0">
                          <a:effectLst/>
                        </a:rPr>
                        <a:t>Version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V1.0.0 dated 15-Nov-2014</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tc>
                <a:extLst>
                  <a:ext uri="{0D108BD9-81ED-4DB2-BD59-A6C34878D82A}">
                    <a16:rowId xmlns:a16="http://schemas.microsoft.com/office/drawing/2014/main" val="10001"/>
                  </a:ext>
                </a:extLst>
              </a:tr>
              <a:tr h="607386">
                <a:tc>
                  <a:txBody>
                    <a:bodyPr/>
                    <a:lstStyle/>
                    <a:p>
                      <a:pPr>
                        <a:lnSpc>
                          <a:spcPct val="120000"/>
                        </a:lnSpc>
                        <a:spcAft>
                          <a:spcPts val="0"/>
                        </a:spcAft>
                      </a:pPr>
                      <a:r>
                        <a:rPr lang="tr-TR" sz="1200" spc="0">
                          <a:effectLst/>
                        </a:rPr>
                        <a:t>Description</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To create faster and more accurate the forms that are used in quality control progress and trigger related forms (re-work form triggering, revision needed, approved, rejected etc.)</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2"/>
                  </a:ext>
                </a:extLst>
              </a:tr>
              <a:tr h="404924">
                <a:tc>
                  <a:txBody>
                    <a:bodyPr/>
                    <a:lstStyle/>
                    <a:p>
                      <a:pPr>
                        <a:lnSpc>
                          <a:spcPct val="120000"/>
                        </a:lnSpc>
                        <a:spcAft>
                          <a:spcPts val="0"/>
                        </a:spcAft>
                      </a:pPr>
                      <a:r>
                        <a:rPr lang="tr-TR" sz="1200" spc="0">
                          <a:effectLst/>
                        </a:rPr>
                        <a:t>Actors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Managers, Quality Measurement Specialists, Quality Control Personnel, Quality Auditors, Production Crews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3"/>
                  </a:ext>
                </a:extLst>
              </a:tr>
              <a:tr h="690211">
                <a:tc>
                  <a:txBody>
                    <a:bodyPr/>
                    <a:lstStyle/>
                    <a:p>
                      <a:pPr>
                        <a:lnSpc>
                          <a:spcPct val="120000"/>
                        </a:lnSpc>
                        <a:spcAft>
                          <a:spcPts val="0"/>
                        </a:spcAft>
                      </a:pPr>
                      <a:r>
                        <a:rPr lang="tr-TR" sz="1200" spc="0">
                          <a:effectLst/>
                        </a:rPr>
                        <a:t>Assumptions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Quality control measurement units are standart </a:t>
                      </a:r>
                      <a:br>
                        <a:rPr lang="tr-TR" sz="1200" spc="0">
                          <a:effectLst/>
                        </a:rPr>
                      </a:br>
                      <a:r>
                        <a:rPr lang="tr-TR" sz="1200" spc="0">
                          <a:effectLst/>
                        </a:rPr>
                        <a:t>Rejected and Approved products forms are standart </a:t>
                      </a:r>
                      <a:br>
                        <a:rPr lang="tr-TR" sz="1200" spc="0">
                          <a:effectLst/>
                        </a:rPr>
                      </a:br>
                      <a:r>
                        <a:rPr lang="tr-TR" sz="1200" spc="0">
                          <a:effectLst/>
                        </a:rPr>
                        <a:t>Quality Certification standarts are always applied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4"/>
                  </a:ext>
                </a:extLst>
              </a:tr>
              <a:tr h="2038438">
                <a:tc>
                  <a:txBody>
                    <a:bodyPr/>
                    <a:lstStyle/>
                    <a:p>
                      <a:pPr>
                        <a:lnSpc>
                          <a:spcPct val="120000"/>
                        </a:lnSpc>
                        <a:spcAft>
                          <a:spcPts val="0"/>
                        </a:spcAft>
                      </a:pPr>
                      <a:r>
                        <a:rPr lang="tr-TR" sz="1200" spc="0">
                          <a:effectLst/>
                        </a:rPr>
                        <a:t>Steps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Products</a:t>
                      </a:r>
                      <a:r>
                        <a:rPr lang="tr-TR" sz="1200" spc="0" dirty="0">
                          <a:effectLst/>
                        </a:rPr>
                        <a:t> </a:t>
                      </a:r>
                      <a:r>
                        <a:rPr lang="tr-TR" sz="1200" spc="0" dirty="0" err="1">
                          <a:effectLst/>
                        </a:rPr>
                        <a:t>information</a:t>
                      </a:r>
                      <a:r>
                        <a:rPr lang="tr-TR" sz="1200" spc="0" dirty="0">
                          <a:effectLst/>
                        </a:rPr>
                        <a:t> </a:t>
                      </a:r>
                      <a:r>
                        <a:rPr lang="tr-TR" sz="1200" spc="0" dirty="0" err="1">
                          <a:effectLst/>
                        </a:rPr>
                        <a:t>forms</a:t>
                      </a:r>
                      <a:r>
                        <a:rPr lang="tr-TR" sz="1200" spc="0" dirty="0">
                          <a:effectLst/>
                        </a:rPr>
                        <a:t> </a:t>
                      </a:r>
                      <a:r>
                        <a:rPr lang="tr-TR" sz="1200" spc="0" dirty="0" err="1">
                          <a:effectLst/>
                        </a:rPr>
                        <a:t>are</a:t>
                      </a:r>
                      <a:r>
                        <a:rPr lang="tr-TR" sz="1200" spc="0" dirty="0">
                          <a:effectLst/>
                        </a:rPr>
                        <a:t> </a:t>
                      </a:r>
                      <a:r>
                        <a:rPr lang="tr-TR" sz="1200" spc="0" dirty="0" err="1">
                          <a:effectLst/>
                        </a:rPr>
                        <a:t>created</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product</a:t>
                      </a:r>
                      <a:r>
                        <a:rPr lang="tr-TR" sz="1200" spc="0" dirty="0">
                          <a:effectLst/>
                        </a:rPr>
                        <a:t> </a:t>
                      </a:r>
                      <a:r>
                        <a:rPr lang="tr-TR" sz="1200" spc="0" dirty="0" err="1">
                          <a:effectLst/>
                        </a:rPr>
                        <a:t>information</a:t>
                      </a:r>
                      <a:r>
                        <a:rPr lang="tr-TR" sz="1200" spc="0" dirty="0">
                          <a:effectLst/>
                        </a:rPr>
                        <a:t> </a:t>
                      </a:r>
                      <a:r>
                        <a:rPr lang="tr-TR" sz="1200" spc="0" dirty="0" err="1">
                          <a:effectLst/>
                        </a:rPr>
                        <a:t>comes</a:t>
                      </a:r>
                      <a:r>
                        <a:rPr lang="tr-TR" sz="1200" spc="0" dirty="0">
                          <a:effectLst/>
                        </a:rPr>
                        <a:t> </a:t>
                      </a:r>
                      <a:r>
                        <a:rPr lang="tr-TR" sz="1200" spc="0" dirty="0" err="1">
                          <a:effectLst/>
                        </a:rPr>
                        <a:t>from</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Products</a:t>
                      </a:r>
                      <a:r>
                        <a:rPr lang="tr-TR" sz="1200" spc="0" dirty="0">
                          <a:effectLst/>
                        </a:rPr>
                        <a:t> </a:t>
                      </a:r>
                      <a:r>
                        <a:rPr lang="tr-TR" sz="1200" spc="0" dirty="0" err="1">
                          <a:effectLst/>
                        </a:rPr>
                        <a:t>are</a:t>
                      </a:r>
                      <a:r>
                        <a:rPr lang="tr-TR" sz="1200" spc="0" dirty="0">
                          <a:effectLst/>
                        </a:rPr>
                        <a:t> </a:t>
                      </a:r>
                      <a:r>
                        <a:rPr lang="tr-TR" sz="1200" spc="0" dirty="0" err="1">
                          <a:effectLst/>
                        </a:rPr>
                        <a:t>measured</a:t>
                      </a:r>
                      <a:r>
                        <a:rPr lang="tr-TR" sz="1200" spc="0" dirty="0">
                          <a:effectLst/>
                        </a:rPr>
                        <a:t> </a:t>
                      </a:r>
                      <a:r>
                        <a:rPr lang="tr-TR" sz="1200" spc="0" dirty="0" err="1">
                          <a:effectLst/>
                        </a:rPr>
                        <a:t>by</a:t>
                      </a:r>
                      <a:r>
                        <a:rPr lang="tr-TR" sz="1200" spc="0" dirty="0">
                          <a:effectLst/>
                        </a:rPr>
                        <a:t> </a:t>
                      </a:r>
                      <a:r>
                        <a:rPr lang="tr-TR" sz="1200" spc="0" dirty="0" err="1">
                          <a:effectLst/>
                        </a:rPr>
                        <a:t>quality</a:t>
                      </a:r>
                      <a:r>
                        <a:rPr lang="tr-TR" sz="1200" spc="0" dirty="0">
                          <a:effectLst/>
                        </a:rPr>
                        <a:t> </a:t>
                      </a:r>
                      <a:r>
                        <a:rPr lang="tr-TR" sz="1200" spc="0" dirty="0" err="1">
                          <a:effectLst/>
                        </a:rPr>
                        <a:t>control</a:t>
                      </a:r>
                      <a:r>
                        <a:rPr lang="tr-TR" sz="1200" spc="0" dirty="0">
                          <a:effectLst/>
                        </a:rPr>
                        <a:t> </a:t>
                      </a:r>
                      <a:r>
                        <a:rPr lang="tr-TR" sz="1200" spc="0" dirty="0" err="1">
                          <a:effectLst/>
                        </a:rPr>
                        <a:t>department</a:t>
                      </a:r>
                      <a:r>
                        <a:rPr lang="tr-TR" sz="1200" spc="0" dirty="0">
                          <a:effectLst/>
                        </a:rPr>
                        <a:t> </a:t>
                      </a:r>
                      <a:r>
                        <a:rPr lang="tr-TR" sz="1200" spc="0" dirty="0" err="1">
                          <a:effectLst/>
                        </a:rPr>
                        <a:t>authorised</a:t>
                      </a:r>
                      <a:r>
                        <a:rPr lang="tr-TR" sz="1200" spc="0" dirty="0">
                          <a:effectLst/>
                        </a:rPr>
                        <a:t> </a:t>
                      </a:r>
                      <a:r>
                        <a:rPr lang="tr-TR" sz="1200" spc="0" dirty="0" err="1">
                          <a:effectLst/>
                        </a:rPr>
                        <a:t>personnels</a:t>
                      </a:r>
                      <a:r>
                        <a:rPr lang="tr-TR" sz="1200" spc="0" dirty="0">
                          <a:effectLst/>
                        </a:rPr>
                        <a: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standarts</a:t>
                      </a:r>
                      <a:r>
                        <a:rPr lang="tr-TR" sz="1200" spc="0" dirty="0">
                          <a:effectLst/>
                        </a:rPr>
                        <a:t/>
                      </a:r>
                      <a:br>
                        <a:rPr lang="tr-TR" sz="1200" spc="0" dirty="0">
                          <a:effectLst/>
                        </a:rPr>
                      </a:br>
                      <a:r>
                        <a:rPr lang="tr-TR" sz="1200" spc="0" dirty="0" err="1">
                          <a:effectLst/>
                        </a:rPr>
                        <a:t>To</a:t>
                      </a:r>
                      <a:r>
                        <a:rPr lang="tr-TR" sz="1200" spc="0" dirty="0">
                          <a:effectLst/>
                        </a:rPr>
                        <a:t> </a:t>
                      </a:r>
                      <a:r>
                        <a:rPr lang="tr-TR" sz="1200" spc="0" dirty="0" err="1">
                          <a:effectLst/>
                        </a:rPr>
                        <a:t>decide</a:t>
                      </a:r>
                      <a:r>
                        <a:rPr lang="tr-TR" sz="1200" spc="0" dirty="0">
                          <a:effectLst/>
                        </a:rPr>
                        <a:t> </a:t>
                      </a:r>
                      <a:r>
                        <a:rPr lang="tr-TR" sz="1200" spc="0" dirty="0" err="1">
                          <a:effectLst/>
                        </a:rPr>
                        <a:t>product</a:t>
                      </a:r>
                      <a:r>
                        <a:rPr lang="tr-TR" sz="1200" spc="0" dirty="0">
                          <a:effectLst/>
                        </a:rPr>
                        <a:t> is standart </a:t>
                      </a:r>
                      <a:r>
                        <a:rPr lang="tr-TR" sz="1200" spc="0" dirty="0" err="1">
                          <a:effectLst/>
                        </a:rPr>
                        <a:t>or</a:t>
                      </a:r>
                      <a:r>
                        <a:rPr lang="tr-TR" sz="1200" spc="0" dirty="0">
                          <a:effectLst/>
                        </a:rPr>
                        <a:t> not </a:t>
                      </a:r>
                      <a:r>
                        <a:rPr lang="tr-TR" sz="1200" spc="0" dirty="0" err="1">
                          <a:effectLst/>
                        </a:rPr>
                        <a:t>according</a:t>
                      </a:r>
                      <a:r>
                        <a:rPr lang="tr-TR" sz="1200" spc="0" dirty="0">
                          <a:effectLst/>
                        </a:rPr>
                        <a:t> </a:t>
                      </a:r>
                      <a:r>
                        <a:rPr lang="tr-TR" sz="1200" spc="0" dirty="0" err="1">
                          <a:effectLst/>
                        </a:rPr>
                        <a:t>to</a:t>
                      </a:r>
                      <a:r>
                        <a:rPr lang="tr-TR" sz="1200" spc="0" dirty="0">
                          <a:effectLst/>
                        </a:rPr>
                        <a:t> </a:t>
                      </a:r>
                      <a:r>
                        <a:rPr lang="tr-TR" sz="1200" spc="0" dirty="0" err="1">
                          <a:effectLst/>
                        </a:rPr>
                        <a:t>measurement</a:t>
                      </a:r>
                      <a:r>
                        <a:rPr lang="tr-TR" sz="1200" spc="0" dirty="0">
                          <a:effectLst/>
                        </a:rPr>
                        <a:t> </a:t>
                      </a:r>
                      <a:r>
                        <a:rPr lang="tr-TR" sz="1200" spc="0" dirty="0" err="1">
                          <a:effectLst/>
                        </a:rPr>
                        <a:t>report</a:t>
                      </a:r>
                      <a:r>
                        <a:rPr lang="tr-TR" sz="1200" spc="0" dirty="0">
                          <a:effectLst/>
                        </a:rPr>
                        <a:t> </a:t>
                      </a:r>
                      <a:br>
                        <a:rPr lang="tr-TR" sz="1200" spc="0" dirty="0">
                          <a:effectLst/>
                        </a:rPr>
                      </a:br>
                      <a:r>
                        <a:rPr lang="tr-TR" sz="1200" spc="0" dirty="0">
                          <a:effectLst/>
                        </a:rPr>
                        <a:t>Product </a:t>
                      </a:r>
                      <a:r>
                        <a:rPr lang="tr-TR" sz="1200" spc="0" dirty="0" err="1">
                          <a:effectLst/>
                        </a:rPr>
                        <a:t>would</a:t>
                      </a:r>
                      <a:r>
                        <a:rPr lang="tr-TR" sz="1200" spc="0" dirty="0">
                          <a:effectLst/>
                        </a:rPr>
                        <a:t> be sent </a:t>
                      </a:r>
                      <a:r>
                        <a:rPr lang="tr-TR" sz="1200" spc="0" dirty="0" err="1">
                          <a:effectLst/>
                        </a:rPr>
                        <a:t>rejected</a:t>
                      </a:r>
                      <a:r>
                        <a:rPr lang="tr-TR" sz="1200" spc="0" dirty="0">
                          <a:effectLst/>
                        </a:rPr>
                        <a:t> </a:t>
                      </a:r>
                      <a:r>
                        <a:rPr lang="tr-TR" sz="1200" spc="0" dirty="0" err="1">
                          <a:effectLst/>
                        </a:rPr>
                        <a:t>products</a:t>
                      </a:r>
                      <a:r>
                        <a:rPr lang="tr-TR" sz="1200" spc="0" dirty="0">
                          <a:effectLst/>
                        </a:rPr>
                        <a:t> </a:t>
                      </a:r>
                      <a:r>
                        <a:rPr lang="tr-TR" sz="1200" spc="0" dirty="0" err="1">
                          <a:effectLst/>
                        </a:rPr>
                        <a:t>section</a:t>
                      </a:r>
                      <a:r>
                        <a:rPr lang="tr-TR" sz="1200" spc="0" dirty="0">
                          <a:effectLst/>
                        </a:rPr>
                        <a:t> </a:t>
                      </a:r>
                      <a:r>
                        <a:rPr lang="tr-TR" sz="1200" spc="0" dirty="0" err="1">
                          <a:effectLst/>
                        </a:rPr>
                        <a:t>if</a:t>
                      </a:r>
                      <a:r>
                        <a:rPr lang="tr-TR" sz="1200" spc="0" dirty="0">
                          <a:effectLst/>
                        </a:rPr>
                        <a:t> </a:t>
                      </a:r>
                      <a:r>
                        <a:rPr lang="tr-TR" sz="1200" spc="0" dirty="0" err="1">
                          <a:effectLst/>
                        </a:rPr>
                        <a:t>its</a:t>
                      </a:r>
                      <a:r>
                        <a:rPr lang="tr-TR" sz="1200" spc="0" dirty="0">
                          <a:effectLst/>
                        </a:rPr>
                        <a:t> </a:t>
                      </a:r>
                      <a:r>
                        <a:rPr lang="tr-TR" sz="1200" spc="0" dirty="0" err="1">
                          <a:effectLst/>
                        </a:rPr>
                        <a:t>measures</a:t>
                      </a:r>
                      <a:r>
                        <a:rPr lang="tr-TR" sz="1200" spc="0" dirty="0">
                          <a:effectLst/>
                        </a:rPr>
                        <a:t> </a:t>
                      </a:r>
                      <a:r>
                        <a:rPr lang="tr-TR" sz="1200" spc="0" dirty="0" err="1">
                          <a:effectLst/>
                        </a:rPr>
                        <a:t>are</a:t>
                      </a:r>
                      <a:r>
                        <a:rPr lang="tr-TR" sz="1200" spc="0" dirty="0">
                          <a:effectLst/>
                        </a:rPr>
                        <a:t> </a:t>
                      </a:r>
                      <a:r>
                        <a:rPr lang="tr-TR" sz="1200" spc="0" dirty="0" err="1">
                          <a:effectLst/>
                        </a:rPr>
                        <a:t>out</a:t>
                      </a:r>
                      <a:r>
                        <a:rPr lang="tr-TR" sz="1200" spc="0" dirty="0">
                          <a:effectLst/>
                        </a:rPr>
                        <a:t> of </a:t>
                      </a:r>
                      <a:r>
                        <a:rPr lang="tr-TR" sz="1200" spc="0" dirty="0" err="1">
                          <a:effectLst/>
                        </a:rPr>
                        <a:t>standarts</a:t>
                      </a:r>
                      <a:r>
                        <a:rPr lang="tr-TR" sz="1200" spc="0" dirty="0">
                          <a:effectLst/>
                        </a:rPr>
                        <a:t> </a:t>
                      </a:r>
                      <a:br>
                        <a:rPr lang="tr-TR" sz="1200" spc="0" dirty="0">
                          <a:effectLst/>
                        </a:rPr>
                      </a:br>
                      <a:r>
                        <a:rPr lang="tr-TR" sz="1200" spc="0" dirty="0">
                          <a:effectLst/>
                        </a:rPr>
                        <a:t>ModelWriter </a:t>
                      </a:r>
                      <a:r>
                        <a:rPr lang="tr-TR" sz="1200" spc="0" dirty="0" err="1">
                          <a:effectLst/>
                        </a:rPr>
                        <a:t>system</a:t>
                      </a:r>
                      <a:r>
                        <a:rPr lang="tr-TR" sz="1200" spc="0" dirty="0">
                          <a:effectLst/>
                        </a:rPr>
                        <a:t> is </a:t>
                      </a:r>
                      <a:r>
                        <a:rPr lang="tr-TR" sz="1200" spc="0" dirty="0" err="1">
                          <a:effectLst/>
                        </a:rPr>
                        <a:t>created</a:t>
                      </a:r>
                      <a:r>
                        <a:rPr lang="tr-TR" sz="1200" spc="0" dirty="0">
                          <a:effectLst/>
                        </a:rPr>
                        <a:t> </a:t>
                      </a:r>
                      <a:r>
                        <a:rPr lang="tr-TR" sz="1200" spc="0" dirty="0" err="1">
                          <a:effectLst/>
                        </a:rPr>
                        <a:t>Rejected</a:t>
                      </a:r>
                      <a:r>
                        <a:rPr lang="tr-TR" sz="1200" spc="0" dirty="0">
                          <a:effectLst/>
                        </a:rPr>
                        <a:t> Product </a:t>
                      </a:r>
                      <a:r>
                        <a:rPr lang="tr-TR" sz="1200" spc="0" dirty="0" err="1">
                          <a:effectLst/>
                        </a:rPr>
                        <a:t>Quality</a:t>
                      </a:r>
                      <a:r>
                        <a:rPr lang="tr-TR" sz="1200" spc="0" dirty="0">
                          <a:effectLst/>
                        </a:rPr>
                        <a:t> Form </a:t>
                      </a:r>
                      <a:br>
                        <a:rPr lang="tr-TR" sz="1200" spc="0" dirty="0">
                          <a:effectLst/>
                        </a:rPr>
                      </a:br>
                      <a:r>
                        <a:rPr lang="tr-TR" sz="1200" spc="0" dirty="0">
                          <a:effectLst/>
                        </a:rPr>
                        <a:t>Else </a:t>
                      </a:r>
                      <a:r>
                        <a:rPr lang="tr-TR" sz="1200" spc="0" dirty="0" err="1">
                          <a:effectLst/>
                        </a:rPr>
                        <a:t>Approved</a:t>
                      </a:r>
                      <a:r>
                        <a:rPr lang="tr-TR" sz="1200" spc="0" dirty="0">
                          <a:effectLst/>
                        </a:rPr>
                        <a:t> Product </a:t>
                      </a:r>
                      <a:r>
                        <a:rPr lang="tr-TR" sz="1200" spc="0" dirty="0" err="1">
                          <a:effectLst/>
                        </a:rPr>
                        <a:t>Quality</a:t>
                      </a:r>
                      <a:r>
                        <a:rPr lang="tr-TR" sz="1200" spc="0" dirty="0">
                          <a:effectLst/>
                        </a:rPr>
                        <a:t> Form is </a:t>
                      </a:r>
                      <a:r>
                        <a:rPr lang="tr-TR" sz="1200" spc="0" dirty="0" err="1">
                          <a:effectLst/>
                        </a:rPr>
                        <a:t>created</a:t>
                      </a:r>
                      <a:r>
                        <a:rPr lang="tr-TR" sz="1200" spc="0" dirty="0">
                          <a:effectLst/>
                        </a:rPr>
                        <a:t> </a:t>
                      </a:r>
                      <a:r>
                        <a:rPr lang="tr-TR" sz="1200" spc="0" dirty="0" err="1">
                          <a:effectLst/>
                        </a:rPr>
                        <a:t>by</a:t>
                      </a:r>
                      <a:r>
                        <a:rPr lang="tr-TR" sz="1200" spc="0" dirty="0">
                          <a:effectLst/>
                        </a:rPr>
                        <a:t> ModelWriter </a:t>
                      </a:r>
                      <a:r>
                        <a:rPr lang="tr-TR" sz="1200" spc="0" dirty="0" err="1">
                          <a:effectLst/>
                        </a:rPr>
                        <a:t>System</a:t>
                      </a:r>
                      <a:r>
                        <a:rPr lang="tr-TR" sz="1200" spc="0" dirty="0">
                          <a:effectLst/>
                        </a:rPr>
                        <a:t/>
                      </a:r>
                      <a:br>
                        <a:rPr lang="tr-TR" sz="1200" spc="0" dirty="0">
                          <a:effectLst/>
                        </a:rPr>
                      </a:br>
                      <a:r>
                        <a:rPr lang="tr-TR" sz="1200" spc="0" dirty="0" err="1">
                          <a:effectLst/>
                        </a:rPr>
                        <a:t>Approved</a:t>
                      </a:r>
                      <a:r>
                        <a:rPr lang="tr-TR" sz="1200" spc="0" dirty="0">
                          <a:effectLst/>
                        </a:rPr>
                        <a:t> </a:t>
                      </a:r>
                      <a:r>
                        <a:rPr lang="tr-TR" sz="1200" spc="0" dirty="0" err="1">
                          <a:effectLst/>
                        </a:rPr>
                        <a:t>products</a:t>
                      </a:r>
                      <a:r>
                        <a:rPr lang="tr-TR" sz="1200" spc="0" dirty="0">
                          <a:effectLst/>
                        </a:rPr>
                        <a:t> </a:t>
                      </a:r>
                      <a:r>
                        <a:rPr lang="tr-TR" sz="1200" spc="0" dirty="0" err="1">
                          <a:effectLst/>
                        </a:rPr>
                        <a:t>are</a:t>
                      </a:r>
                      <a:r>
                        <a:rPr lang="tr-TR" sz="1200" spc="0" dirty="0">
                          <a:effectLst/>
                        </a:rPr>
                        <a:t> sent </a:t>
                      </a:r>
                      <a:r>
                        <a:rPr lang="tr-TR" sz="1200" spc="0" dirty="0" err="1">
                          <a:effectLst/>
                        </a:rPr>
                        <a:t>to</a:t>
                      </a:r>
                      <a:r>
                        <a:rPr lang="tr-TR" sz="1200" spc="0" dirty="0">
                          <a:effectLst/>
                        </a:rPr>
                        <a:t> </a:t>
                      </a:r>
                      <a:r>
                        <a:rPr lang="tr-TR" sz="1200" spc="0" dirty="0" err="1">
                          <a:effectLst/>
                        </a:rPr>
                        <a:t>warehouse</a:t>
                      </a:r>
                      <a:r>
                        <a:rPr lang="tr-TR" sz="1200" spc="0" dirty="0">
                          <a:effectLst/>
                        </a:rPr>
                        <a:t> as </a:t>
                      </a:r>
                      <a:r>
                        <a:rPr lang="tr-TR" sz="1200" spc="0" dirty="0" err="1">
                          <a:effectLst/>
                        </a:rPr>
                        <a:t>accepted</a:t>
                      </a:r>
                      <a:r>
                        <a:rPr lang="tr-TR" sz="1200" spc="0" dirty="0">
                          <a:effectLst/>
                        </a:rPr>
                        <a:t> </a:t>
                      </a:r>
                      <a:r>
                        <a:rPr lang="tr-TR" sz="1200" spc="0" dirty="0" err="1">
                          <a:effectLst/>
                        </a:rPr>
                        <a:t>products</a:t>
                      </a:r>
                      <a:r>
                        <a:rPr lang="tr-TR" sz="1200" spc="0" dirty="0">
                          <a:effectLst/>
                        </a:rPr>
                        <a:t>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5"/>
                  </a:ext>
                </a:extLst>
              </a:tr>
              <a:tr h="607386">
                <a:tc>
                  <a:txBody>
                    <a:bodyPr/>
                    <a:lstStyle/>
                    <a:p>
                      <a:pPr>
                        <a:lnSpc>
                          <a:spcPct val="120000"/>
                        </a:lnSpc>
                        <a:spcAft>
                          <a:spcPts val="0"/>
                        </a:spcAft>
                      </a:pPr>
                      <a:r>
                        <a:rPr lang="tr-TR" sz="1200" spc="0">
                          <a:effectLst/>
                        </a:rPr>
                        <a:t>Alternatives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a:effectLst/>
                        </a:rPr>
                        <a:t>If rejected products' measurement out of range in rework standarts, it means cannot be applied rework on this product, it returns to scrap. Then it should be sent wasteland.</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6"/>
                  </a:ext>
                </a:extLst>
              </a:tr>
              <a:tr h="404924">
                <a:tc>
                  <a:txBody>
                    <a:bodyPr/>
                    <a:lstStyle/>
                    <a:p>
                      <a:pPr>
                        <a:lnSpc>
                          <a:spcPct val="120000"/>
                        </a:lnSpc>
                        <a:spcAft>
                          <a:spcPts val="0"/>
                        </a:spcAft>
                      </a:pPr>
                      <a:r>
                        <a:rPr lang="tr-TR" sz="1200" spc="0">
                          <a:effectLst/>
                        </a:rPr>
                        <a:t>Issues</a:t>
                      </a:r>
                      <a:endParaRPr lang="tr-TR" sz="12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tc>
                  <a:txBody>
                    <a:bodyPr/>
                    <a:lstStyle/>
                    <a:p>
                      <a:pPr>
                        <a:lnSpc>
                          <a:spcPct val="120000"/>
                        </a:lnSpc>
                        <a:spcAft>
                          <a:spcPts val="0"/>
                        </a:spcAft>
                      </a:pPr>
                      <a:r>
                        <a:rPr lang="tr-TR" sz="1200" spc="0" dirty="0" err="1">
                          <a:effectLst/>
                        </a:rPr>
                        <a:t>Standartising</a:t>
                      </a:r>
                      <a:r>
                        <a:rPr lang="tr-TR" sz="1200" spc="0" dirty="0">
                          <a:effectLst/>
                        </a:rPr>
                        <a:t> form </a:t>
                      </a:r>
                      <a:r>
                        <a:rPr lang="tr-TR" sz="1200" spc="0" dirty="0" err="1">
                          <a:effectLst/>
                        </a:rPr>
                        <a:t>designs</a:t>
                      </a:r>
                      <a:r>
                        <a:rPr lang="tr-TR" sz="1200" spc="0" dirty="0">
                          <a:effectLst/>
                        </a:rPr>
                        <a:t> is hard </a:t>
                      </a:r>
                      <a:r>
                        <a:rPr lang="tr-TR" sz="1200" spc="0" dirty="0" err="1">
                          <a:effectLst/>
                        </a:rPr>
                        <a:t>because</a:t>
                      </a:r>
                      <a:r>
                        <a:rPr lang="tr-TR" sz="1200" spc="0" dirty="0">
                          <a:effectLst/>
                        </a:rPr>
                        <a:t> of </a:t>
                      </a:r>
                      <a:r>
                        <a:rPr lang="tr-TR" sz="1200" spc="0" dirty="0" err="1">
                          <a:effectLst/>
                        </a:rPr>
                        <a:t>all</a:t>
                      </a:r>
                      <a:r>
                        <a:rPr lang="tr-TR" sz="1200" spc="0" dirty="0">
                          <a:effectLst/>
                        </a:rPr>
                        <a:t> </a:t>
                      </a:r>
                      <a:r>
                        <a:rPr lang="tr-TR" sz="1200" spc="0" dirty="0" err="1">
                          <a:effectLst/>
                        </a:rPr>
                        <a:t>customers</a:t>
                      </a:r>
                      <a:r>
                        <a:rPr lang="tr-TR" sz="1200" spc="0" dirty="0">
                          <a:effectLst/>
                        </a:rPr>
                        <a:t> </a:t>
                      </a:r>
                      <a:r>
                        <a:rPr lang="tr-TR" sz="1200" spc="0" dirty="0" err="1">
                          <a:effectLst/>
                        </a:rPr>
                        <a:t>have</a:t>
                      </a:r>
                      <a:r>
                        <a:rPr lang="tr-TR" sz="1200" spc="0" dirty="0">
                          <a:effectLst/>
                        </a:rPr>
                        <a:t> </a:t>
                      </a:r>
                      <a:r>
                        <a:rPr lang="tr-TR" sz="1200" spc="0" dirty="0" err="1">
                          <a:effectLst/>
                        </a:rPr>
                        <a:t>their</a:t>
                      </a:r>
                      <a:r>
                        <a:rPr lang="tr-TR" sz="1200" spc="0" dirty="0">
                          <a:effectLst/>
                        </a:rPr>
                        <a:t> </a:t>
                      </a:r>
                      <a:r>
                        <a:rPr lang="tr-TR" sz="1200" spc="0" dirty="0" err="1">
                          <a:effectLst/>
                        </a:rPr>
                        <a:t>own</a:t>
                      </a:r>
                      <a:r>
                        <a:rPr lang="tr-TR" sz="1200" spc="0" dirty="0">
                          <a:effectLst/>
                        </a:rPr>
                        <a:t> </a:t>
                      </a:r>
                      <a:r>
                        <a:rPr lang="tr-TR" sz="1200" spc="0" dirty="0" err="1">
                          <a:effectLst/>
                        </a:rPr>
                        <a:t>unique</a:t>
                      </a:r>
                      <a:r>
                        <a:rPr lang="tr-TR" sz="1200" spc="0" dirty="0">
                          <a:effectLst/>
                        </a:rPr>
                        <a:t> </a:t>
                      </a:r>
                      <a:r>
                        <a:rPr lang="tr-TR" sz="1200" spc="0" dirty="0" err="1">
                          <a:effectLst/>
                        </a:rPr>
                        <a:t>reporting</a:t>
                      </a:r>
                      <a:r>
                        <a:rPr lang="tr-TR" sz="1200" spc="0" dirty="0">
                          <a:effectLst/>
                        </a:rPr>
                        <a:t> </a:t>
                      </a:r>
                      <a:r>
                        <a:rPr lang="tr-TR" sz="1200" spc="0" dirty="0" err="1">
                          <a:effectLst/>
                        </a:rPr>
                        <a:t>tools</a:t>
                      </a:r>
                      <a:r>
                        <a:rPr lang="tr-TR" sz="1200" spc="0" dirty="0">
                          <a:effectLst/>
                        </a:rPr>
                        <a:t>/</a:t>
                      </a:r>
                      <a:r>
                        <a:rPr lang="tr-TR" sz="1200" spc="0" dirty="0" err="1">
                          <a:effectLst/>
                        </a:rPr>
                        <a:t>formats</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3831" marR="43831"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4315595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pic>
        <p:nvPicPr>
          <p:cNvPr id="4" name="Resim 3"/>
          <p:cNvPicPr>
            <a:picLocks noChangeAspect="1"/>
          </p:cNvPicPr>
          <p:nvPr/>
        </p:nvPicPr>
        <p:blipFill>
          <a:blip r:embed="rId2"/>
          <a:stretch>
            <a:fillRect/>
          </a:stretch>
        </p:blipFill>
        <p:spPr>
          <a:xfrm>
            <a:off x="1043608" y="1332000"/>
            <a:ext cx="6984320" cy="5083262"/>
          </a:xfrm>
          <a:prstGeom prst="rect">
            <a:avLst/>
          </a:prstGeom>
        </p:spPr>
      </p:pic>
    </p:spTree>
    <p:extLst>
      <p:ext uri="{BB962C8B-B14F-4D97-AF65-F5344CB8AC3E}">
        <p14:creationId xmlns:p14="http://schemas.microsoft.com/office/powerpoint/2010/main" val="2418821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r>
              <a:rPr lang="en-GB" dirty="0"/>
              <a:t/>
            </a:r>
            <a:br>
              <a:rPr lang="en-GB" dirty="0"/>
            </a:br>
            <a:r>
              <a:rPr lang="tr-TR" dirty="0">
                <a:solidFill>
                  <a:schemeClr val="tx1">
                    <a:lumMod val="50000"/>
                    <a:lumOff val="50000"/>
                  </a:schemeClr>
                </a:solidFill>
              </a:rPr>
              <a:t>Today’s Knowledge Capture</a:t>
            </a:r>
            <a:endParaRPr lang="nl-NL" dirty="0">
              <a:solidFill>
                <a:schemeClr val="tx2"/>
              </a:solidFill>
            </a:endParaRPr>
          </a:p>
        </p:txBody>
      </p:sp>
      <p:graphicFrame>
        <p:nvGraphicFramePr>
          <p:cNvPr id="7" name="Diagram 6"/>
          <p:cNvGraphicFramePr/>
          <p:nvPr>
            <p:extLst/>
          </p:nvPr>
        </p:nvGraphicFramePr>
        <p:xfrm>
          <a:off x="89032" y="908720"/>
          <a:ext cx="9019472"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335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992" y="620688"/>
            <a:ext cx="8424480" cy="567336"/>
          </a:xfrm>
        </p:spPr>
        <p:txBody>
          <a:bodyPr/>
          <a:lstStyle/>
          <a:p>
            <a:r>
              <a:rPr lang="tr-TR" dirty="0" smtClean="0"/>
              <a:t>TR-UC-01 </a:t>
            </a:r>
            <a:r>
              <a:rPr lang="tr-TR" dirty="0" err="1"/>
              <a:t>Documents</a:t>
            </a:r>
            <a:r>
              <a:rPr lang="tr-TR" dirty="0"/>
              <a:t> of </a:t>
            </a:r>
            <a:r>
              <a:rPr lang="tr-TR" dirty="0" err="1" smtClean="0"/>
              <a:t>Quality</a:t>
            </a:r>
            <a:r>
              <a:rPr lang="tr-TR" dirty="0" smtClean="0"/>
              <a:t> </a:t>
            </a:r>
            <a:r>
              <a:rPr lang="tr-TR" dirty="0" err="1" smtClean="0"/>
              <a:t>Assurance</a:t>
            </a:r>
            <a:r>
              <a:rPr lang="tr-TR" dirty="0" smtClean="0"/>
              <a:t> </a:t>
            </a:r>
            <a:r>
              <a:rPr lang="tr-TR" dirty="0" err="1" smtClean="0"/>
              <a:t>Department</a:t>
            </a:r>
            <a:endParaRPr lang="en-US" dirty="0"/>
          </a:p>
        </p:txBody>
      </p:sp>
      <p:sp>
        <p:nvSpPr>
          <p:cNvPr id="3" name="İçerik Yer Tutucusu 2"/>
          <p:cNvSpPr>
            <a:spLocks noGrp="1"/>
          </p:cNvSpPr>
          <p:nvPr>
            <p:ph idx="1"/>
          </p:nvPr>
        </p:nvSpPr>
        <p:spPr/>
        <p:txBody>
          <a:bodyPr/>
          <a:lstStyle/>
          <a:p>
            <a:pPr marL="0" indent="0">
              <a:buNone/>
            </a:pPr>
            <a:r>
              <a:rPr lang="tr-TR" sz="1800" dirty="0" err="1"/>
              <a:t>What</a:t>
            </a:r>
            <a:r>
              <a:rPr lang="tr-TR" sz="1800" dirty="0"/>
              <a:t> </a:t>
            </a:r>
            <a:r>
              <a:rPr lang="tr-TR" sz="1800" dirty="0" err="1"/>
              <a:t>we</a:t>
            </a:r>
            <a:r>
              <a:rPr lang="tr-TR" sz="1800" dirty="0"/>
              <a:t> </a:t>
            </a:r>
            <a:r>
              <a:rPr lang="tr-TR" sz="1800" dirty="0" err="1"/>
              <a:t>expect</a:t>
            </a:r>
            <a:r>
              <a:rPr lang="tr-TR" sz="1800" dirty="0"/>
              <a:t> ModelWriter </a:t>
            </a:r>
            <a:r>
              <a:rPr lang="tr-TR" sz="1800" dirty="0" err="1"/>
              <a:t>about</a:t>
            </a:r>
            <a:r>
              <a:rPr lang="tr-TR" sz="1800" dirty="0"/>
              <a:t> </a:t>
            </a:r>
            <a:r>
              <a:rPr lang="tr-TR" sz="1800" dirty="0" smtClean="0"/>
              <a:t>QDMS:</a:t>
            </a:r>
          </a:p>
          <a:p>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are</a:t>
            </a:r>
            <a:r>
              <a:rPr lang="tr-TR" sz="1800" dirty="0" smtClean="0"/>
              <a:t> </a:t>
            </a:r>
            <a:r>
              <a:rPr lang="tr-TR" sz="1800" dirty="0" err="1" smtClean="0"/>
              <a:t>mostly</a:t>
            </a:r>
            <a:r>
              <a:rPr lang="tr-TR" sz="1800" dirty="0" smtClean="0"/>
              <a:t> </a:t>
            </a:r>
            <a:r>
              <a:rPr lang="tr-TR" sz="1800" dirty="0" err="1" smtClean="0"/>
              <a:t>too</a:t>
            </a:r>
            <a:r>
              <a:rPr lang="tr-TR" sz="1800" dirty="0" smtClean="0"/>
              <a:t> </a:t>
            </a:r>
            <a:r>
              <a:rPr lang="tr-TR" sz="1800" dirty="0" err="1" smtClean="0"/>
              <a:t>generic</a:t>
            </a:r>
            <a:r>
              <a:rPr lang="tr-TR" sz="1800" dirty="0" smtClean="0"/>
              <a:t> </a:t>
            </a:r>
            <a:r>
              <a:rPr lang="tr-TR" sz="1800" dirty="0" err="1" smtClean="0"/>
              <a:t>and</a:t>
            </a:r>
            <a:r>
              <a:rPr lang="tr-TR" sz="1800" dirty="0" smtClean="0"/>
              <a:t> </a:t>
            </a:r>
            <a:r>
              <a:rPr lang="tr-TR" sz="1800" dirty="0" err="1" smtClean="0"/>
              <a:t>similar</a:t>
            </a:r>
            <a:r>
              <a:rPr lang="tr-TR" sz="1800" dirty="0" smtClean="0"/>
              <a:t>. </a:t>
            </a:r>
            <a:r>
              <a:rPr lang="tr-TR" sz="1800" dirty="0" err="1" smtClean="0"/>
              <a:t>However</a:t>
            </a:r>
            <a:r>
              <a:rPr lang="tr-TR" sz="1800" dirty="0" smtClean="0"/>
              <a:t> </a:t>
            </a:r>
            <a:r>
              <a:rPr lang="tr-TR" sz="1800" dirty="0" err="1" smtClean="0"/>
              <a:t>some</a:t>
            </a:r>
            <a:r>
              <a:rPr lang="tr-TR" sz="1800" dirty="0" smtClean="0"/>
              <a:t> </a:t>
            </a:r>
            <a:r>
              <a:rPr lang="tr-TR" sz="1800" dirty="0" err="1" smtClean="0"/>
              <a:t>customers</a:t>
            </a:r>
            <a:r>
              <a:rPr lang="tr-TR" sz="1800" dirty="0" smtClean="0"/>
              <a:t> </a:t>
            </a:r>
            <a:r>
              <a:rPr lang="tr-TR" sz="1800" dirty="0" err="1" smtClean="0"/>
              <a:t>and</a:t>
            </a:r>
            <a:r>
              <a:rPr lang="tr-TR" sz="1800" dirty="0" smtClean="0"/>
              <a:t> </a:t>
            </a:r>
            <a:r>
              <a:rPr lang="tr-TR" sz="1800" dirty="0" err="1" smtClean="0"/>
              <a:t>users</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customized</a:t>
            </a:r>
            <a:r>
              <a:rPr lang="tr-TR" sz="1800" dirty="0" smtClean="0"/>
              <a:t> </a:t>
            </a:r>
            <a:r>
              <a:rPr lang="tr-TR" sz="1800" dirty="0" err="1" smtClean="0"/>
              <a:t>documents</a:t>
            </a:r>
            <a:r>
              <a:rPr lang="tr-TR" sz="1800" dirty="0" smtClean="0"/>
              <a:t>. </a:t>
            </a:r>
            <a:r>
              <a:rPr lang="tr-TR" sz="1800" dirty="0" err="1" smtClean="0"/>
              <a:t>We</a:t>
            </a:r>
            <a:r>
              <a:rPr lang="tr-TR" sz="1800" dirty="0" smtClean="0"/>
              <a:t> </a:t>
            </a:r>
            <a:r>
              <a:rPr lang="tr-TR" sz="1800" dirty="0" err="1" smtClean="0"/>
              <a:t>would</a:t>
            </a:r>
            <a:r>
              <a:rPr lang="tr-TR" sz="1800" dirty="0" smtClean="0"/>
              <a:t> </a:t>
            </a:r>
            <a:r>
              <a:rPr lang="tr-TR" sz="1800" dirty="0" err="1" smtClean="0"/>
              <a:t>like</a:t>
            </a:r>
            <a:r>
              <a:rPr lang="tr-TR" sz="1800" dirty="0" smtClean="0"/>
              <a:t> </a:t>
            </a:r>
            <a:r>
              <a:rPr lang="tr-TR" sz="1800" dirty="0" err="1" smtClean="0"/>
              <a:t>to</a:t>
            </a:r>
            <a:r>
              <a:rPr lang="tr-TR" sz="1800" dirty="0" smtClean="0"/>
              <a:t> </a:t>
            </a:r>
            <a:r>
              <a:rPr lang="tr-TR" sz="1800" dirty="0" err="1" smtClean="0"/>
              <a:t>develop</a:t>
            </a:r>
            <a:r>
              <a:rPr lang="tr-TR" sz="1800" dirty="0" smtClean="0"/>
              <a:t> ModelWriter </a:t>
            </a:r>
            <a:r>
              <a:rPr lang="tr-TR" sz="1800" dirty="0" err="1" smtClean="0"/>
              <a:t>system</a:t>
            </a:r>
            <a:r>
              <a:rPr lang="tr-TR" sz="1800" dirty="0" smtClean="0"/>
              <a:t> </a:t>
            </a:r>
            <a:r>
              <a:rPr lang="tr-TR" sz="1800" dirty="0" err="1" smtClean="0"/>
              <a:t>could</a:t>
            </a:r>
            <a:r>
              <a:rPr lang="tr-TR" sz="1800" dirty="0" smtClean="0"/>
              <a:t> </a:t>
            </a:r>
            <a:r>
              <a:rPr lang="tr-TR" sz="1800" dirty="0" err="1" smtClean="0"/>
              <a:t>automatically</a:t>
            </a:r>
            <a:r>
              <a:rPr lang="tr-TR" sz="1800" dirty="0" smtClean="0"/>
              <a:t> </a:t>
            </a:r>
            <a:r>
              <a:rPr lang="tr-TR" sz="1800" dirty="0" err="1" smtClean="0"/>
              <a:t>generated</a:t>
            </a:r>
            <a:r>
              <a:rPr lang="tr-TR" sz="1800" dirty="0" smtClean="0"/>
              <a:t> QDMS </a:t>
            </a:r>
            <a:r>
              <a:rPr lang="tr-TR" sz="1800" dirty="0" err="1" smtClean="0"/>
              <a:t>related</a:t>
            </a:r>
            <a:r>
              <a:rPr lang="tr-TR" sz="1800" dirty="0" smtClean="0"/>
              <a:t> </a:t>
            </a:r>
            <a:r>
              <a:rPr lang="tr-TR" sz="1800" dirty="0" err="1" smtClean="0"/>
              <a:t>docs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with</a:t>
            </a:r>
            <a:r>
              <a:rPr lang="tr-TR" sz="1800" dirty="0" smtClean="0"/>
              <a:t> </a:t>
            </a:r>
            <a:r>
              <a:rPr lang="tr-TR" sz="1800" dirty="0" err="1" smtClean="0"/>
              <a:t>respect</a:t>
            </a:r>
            <a:r>
              <a:rPr lang="tr-TR" sz="1800" dirty="0" smtClean="0"/>
              <a:t> </a:t>
            </a:r>
            <a:r>
              <a:rPr lang="tr-TR" sz="1800" dirty="0" err="1" smtClean="0"/>
              <a:t>to</a:t>
            </a:r>
            <a:r>
              <a:rPr lang="tr-TR" sz="1800" dirty="0" smtClean="0"/>
              <a:t> </a:t>
            </a:r>
            <a:r>
              <a:rPr lang="tr-TR" sz="1800" dirty="0" err="1" smtClean="0"/>
              <a:t>Quality</a:t>
            </a:r>
            <a:r>
              <a:rPr lang="tr-TR" sz="1800" dirty="0" smtClean="0"/>
              <a:t> Test </a:t>
            </a:r>
            <a:r>
              <a:rPr lang="tr-TR" sz="1800" dirty="0" err="1" smtClean="0"/>
              <a:t>results</a:t>
            </a:r>
            <a:r>
              <a:rPr lang="tr-TR" sz="1800" dirty="0" smtClean="0"/>
              <a:t>.</a:t>
            </a:r>
            <a:endParaRPr lang="tr-TR" sz="1800" dirty="0"/>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QDMS </a:t>
            </a:r>
            <a:r>
              <a:rPr lang="tr-TR" sz="1800" dirty="0" err="1" smtClean="0"/>
              <a:t>documents</a:t>
            </a:r>
            <a:r>
              <a:rPr lang="tr-TR" sz="1800" dirty="0" smtClean="0"/>
              <a:t> </a:t>
            </a:r>
            <a:r>
              <a:rPr lang="tr-TR" sz="1800" dirty="0" err="1" smtClean="0"/>
              <a:t>will</a:t>
            </a:r>
            <a:r>
              <a:rPr lang="tr-TR" sz="1800" dirty="0" smtClean="0"/>
              <a:t> be </a:t>
            </a:r>
            <a:r>
              <a:rPr lang="tr-TR" sz="1800" dirty="0" err="1" smtClean="0"/>
              <a:t>send</a:t>
            </a:r>
            <a:r>
              <a:rPr lang="tr-TR" sz="1800" dirty="0" smtClean="0"/>
              <a:t> </a:t>
            </a:r>
            <a:r>
              <a:rPr lang="tr-TR" sz="1800" dirty="0" err="1" smtClean="0"/>
              <a:t>to</a:t>
            </a:r>
            <a:r>
              <a:rPr lang="tr-TR" sz="1800" dirty="0" smtClean="0"/>
              <a:t> </a:t>
            </a:r>
            <a:r>
              <a:rPr lang="tr-TR" sz="1800" dirty="0" err="1" smtClean="0"/>
              <a:t>company</a:t>
            </a:r>
            <a:r>
              <a:rPr lang="tr-TR" sz="1800" dirty="0" smtClean="0"/>
              <a:t> </a:t>
            </a:r>
            <a:r>
              <a:rPr lang="tr-TR" sz="1800" dirty="0" err="1" smtClean="0"/>
              <a:t>managers</a:t>
            </a:r>
            <a:r>
              <a:rPr lang="tr-TR" sz="1800" dirty="0" smtClean="0"/>
              <a:t>, </a:t>
            </a:r>
            <a:r>
              <a:rPr lang="tr-TR" sz="1800" dirty="0" err="1" smtClean="0"/>
              <a:t>quality</a:t>
            </a:r>
            <a:r>
              <a:rPr lang="tr-TR" sz="1800" dirty="0" smtClean="0"/>
              <a:t> </a:t>
            </a:r>
            <a:r>
              <a:rPr lang="tr-TR" sz="1800" dirty="0" err="1" smtClean="0"/>
              <a:t>department</a:t>
            </a:r>
            <a:r>
              <a:rPr lang="tr-TR" sz="1800" dirty="0" smtClean="0"/>
              <a:t> </a:t>
            </a:r>
            <a:r>
              <a:rPr lang="tr-TR" sz="1800" dirty="0" err="1" smtClean="0"/>
              <a:t>authorised</a:t>
            </a:r>
            <a:r>
              <a:rPr lang="tr-TR" sz="1800" dirty="0" smtClean="0"/>
              <a:t> </a:t>
            </a:r>
            <a:r>
              <a:rPr lang="tr-TR" sz="1800" dirty="0" err="1" smtClean="0"/>
              <a:t>personnel</a:t>
            </a:r>
            <a:r>
              <a:rPr lang="tr-TR" sz="1800" dirty="0" smtClean="0"/>
              <a:t>, </a:t>
            </a:r>
            <a:r>
              <a:rPr lang="tr-TR" sz="1800" dirty="0" err="1" smtClean="0"/>
              <a:t>related</a:t>
            </a:r>
            <a:r>
              <a:rPr lang="tr-TR" sz="1800" dirty="0" smtClean="0"/>
              <a:t> </a:t>
            </a:r>
            <a:r>
              <a:rPr lang="tr-TR" sz="1800" dirty="0" err="1" smtClean="0"/>
              <a:t>customers</a:t>
            </a:r>
            <a:r>
              <a:rPr lang="tr-TR" sz="1800" dirty="0" smtClean="0"/>
              <a:t>’ </a:t>
            </a:r>
            <a:r>
              <a:rPr lang="tr-TR" sz="1800" dirty="0" err="1" smtClean="0"/>
              <a:t>responsibles</a:t>
            </a:r>
            <a:r>
              <a:rPr lang="tr-TR" sz="1800" dirty="0"/>
              <a:t> </a:t>
            </a:r>
            <a:r>
              <a:rPr lang="tr-TR" sz="1800" dirty="0" err="1" smtClean="0"/>
              <a:t>and</a:t>
            </a:r>
            <a:r>
              <a:rPr lang="tr-TR" sz="1800" dirty="0" smtClean="0"/>
              <a:t> suppliers2 </a:t>
            </a:r>
            <a:r>
              <a:rPr lang="tr-TR" sz="1800" dirty="0" err="1" smtClean="0"/>
              <a:t>responsibles</a:t>
            </a:r>
            <a:r>
              <a:rPr lang="tr-TR" sz="1800" dirty="0" smtClean="0"/>
              <a:t> </a:t>
            </a:r>
            <a:r>
              <a:rPr lang="tr-TR" sz="1800" dirty="0" err="1" smtClean="0"/>
              <a:t>if</a:t>
            </a:r>
            <a:r>
              <a:rPr lang="tr-TR" sz="1800" dirty="0" smtClean="0"/>
              <a:t> </a:t>
            </a:r>
            <a:r>
              <a:rPr lang="tr-TR" sz="1800" dirty="0" err="1" smtClean="0"/>
              <a:t>manufactured</a:t>
            </a:r>
            <a:r>
              <a:rPr lang="tr-TR" sz="1800" dirty="0" smtClean="0"/>
              <a:t> </a:t>
            </a:r>
            <a:r>
              <a:rPr lang="tr-TR" sz="1800" dirty="0" err="1" smtClean="0"/>
              <a:t>part</a:t>
            </a:r>
            <a:r>
              <a:rPr lang="tr-TR" sz="1800" dirty="0" smtClean="0"/>
              <a:t> </a:t>
            </a:r>
            <a:r>
              <a:rPr lang="tr-TR" sz="1800" dirty="0" err="1" smtClean="0"/>
              <a:t>comes</a:t>
            </a:r>
            <a:r>
              <a:rPr lang="tr-TR" sz="1800" dirty="0" smtClean="0"/>
              <a:t> </a:t>
            </a:r>
            <a:r>
              <a:rPr lang="tr-TR" sz="1800" dirty="0" err="1" smtClean="0"/>
              <a:t>from</a:t>
            </a:r>
            <a:r>
              <a:rPr lang="tr-TR" sz="1800" dirty="0" smtClean="0"/>
              <a:t> </a:t>
            </a:r>
            <a:r>
              <a:rPr lang="tr-TR" sz="1800" dirty="0" err="1" smtClean="0"/>
              <a:t>subcontractor</a:t>
            </a:r>
            <a:r>
              <a:rPr lang="tr-TR" sz="1800" dirty="0" smtClean="0"/>
              <a:t>.</a:t>
            </a:r>
          </a:p>
          <a:p>
            <a:endParaRPr lang="tr-TR" sz="1800" dirty="0"/>
          </a:p>
          <a:p>
            <a:pPr marL="0" indent="0">
              <a:buNone/>
            </a:pPr>
            <a:r>
              <a:rPr lang="tr-TR" sz="1800" dirty="0" err="1"/>
              <a:t>What</a:t>
            </a:r>
            <a:r>
              <a:rPr lang="tr-TR" sz="1800" dirty="0"/>
              <a:t> </a:t>
            </a:r>
            <a:r>
              <a:rPr lang="tr-TR" sz="1800" dirty="0" err="1"/>
              <a:t>we</a:t>
            </a:r>
            <a:r>
              <a:rPr lang="tr-TR" sz="1800" dirty="0"/>
              <a:t> </a:t>
            </a:r>
            <a:r>
              <a:rPr lang="tr-TR" sz="1800" dirty="0" err="1"/>
              <a:t>have</a:t>
            </a:r>
            <a:r>
              <a:rPr lang="tr-TR" sz="1800" dirty="0"/>
              <a:t> done </a:t>
            </a:r>
            <a:r>
              <a:rPr lang="tr-TR" sz="1800" dirty="0" err="1"/>
              <a:t>until</a:t>
            </a:r>
            <a:r>
              <a:rPr lang="tr-TR" sz="1800" dirty="0"/>
              <a:t> </a:t>
            </a:r>
            <a:r>
              <a:rPr lang="tr-TR" sz="1800" dirty="0" err="1"/>
              <a:t>today</a:t>
            </a:r>
            <a:r>
              <a:rPr lang="tr-TR" sz="1800" dirty="0"/>
              <a:t> </a:t>
            </a:r>
            <a:r>
              <a:rPr lang="tr-TR" sz="1800" dirty="0" err="1"/>
              <a:t>about</a:t>
            </a:r>
            <a:r>
              <a:rPr lang="tr-TR" sz="1800" dirty="0"/>
              <a:t> </a:t>
            </a:r>
            <a:r>
              <a:rPr lang="tr-TR" sz="1800" dirty="0" smtClean="0"/>
              <a:t>QDMS </a:t>
            </a:r>
            <a:r>
              <a:rPr lang="tr-TR" sz="1800" dirty="0" err="1"/>
              <a:t>use</a:t>
            </a:r>
            <a:r>
              <a:rPr lang="tr-TR" sz="1800" dirty="0"/>
              <a:t> </a:t>
            </a:r>
            <a:r>
              <a:rPr lang="tr-TR" sz="1800" dirty="0" err="1"/>
              <a:t>case</a:t>
            </a:r>
            <a:r>
              <a:rPr lang="tr-TR" sz="1800" dirty="0" smtClean="0"/>
              <a:t>:</a:t>
            </a:r>
          </a:p>
          <a:p>
            <a:r>
              <a:rPr lang="tr-TR" sz="1800" dirty="0" err="1" smtClean="0"/>
              <a:t>Customer</a:t>
            </a:r>
            <a:r>
              <a:rPr lang="tr-TR" sz="1800" dirty="0" smtClean="0"/>
              <a:t> </a:t>
            </a:r>
            <a:r>
              <a:rPr lang="tr-TR" sz="1800" dirty="0" err="1" smtClean="0"/>
              <a:t>segmentation</a:t>
            </a:r>
            <a:r>
              <a:rPr lang="tr-TR" sz="1800" dirty="0" smtClean="0"/>
              <a:t> done, </a:t>
            </a:r>
            <a:r>
              <a:rPr lang="tr-TR" sz="1800" dirty="0" err="1" smtClean="0"/>
              <a:t>customer</a:t>
            </a:r>
            <a:r>
              <a:rPr lang="tr-TR" sz="1800" dirty="0" smtClean="0"/>
              <a:t> </a:t>
            </a:r>
            <a:r>
              <a:rPr lang="tr-TR" sz="1800" dirty="0" err="1" smtClean="0"/>
              <a:t>database</a:t>
            </a:r>
            <a:r>
              <a:rPr lang="tr-TR" sz="1800" dirty="0" smtClean="0"/>
              <a:t> </a:t>
            </a:r>
            <a:r>
              <a:rPr lang="tr-TR" sz="1800" dirty="0" err="1" smtClean="0"/>
              <a:t>and</a:t>
            </a:r>
            <a:r>
              <a:rPr lang="tr-TR" sz="1800" dirty="0" smtClean="0"/>
              <a:t> data </a:t>
            </a:r>
            <a:r>
              <a:rPr lang="tr-TR" sz="1800" dirty="0" err="1" smtClean="0"/>
              <a:t>relations</a:t>
            </a:r>
            <a:r>
              <a:rPr lang="tr-TR" sz="1800" dirty="0" smtClean="0"/>
              <a:t> </a:t>
            </a:r>
            <a:r>
              <a:rPr lang="tr-TR" sz="1800" dirty="0" err="1" smtClean="0"/>
              <a:t>are</a:t>
            </a:r>
            <a:r>
              <a:rPr lang="tr-TR" sz="1800" dirty="0" smtClean="0"/>
              <a:t> </a:t>
            </a:r>
            <a:r>
              <a:rPr lang="tr-TR" sz="1800" dirty="0" err="1" smtClean="0"/>
              <a:t>ready</a:t>
            </a:r>
            <a:r>
              <a:rPr lang="tr-TR" sz="1800" dirty="0" smtClean="0"/>
              <a:t> </a:t>
            </a:r>
            <a:r>
              <a:rPr lang="tr-TR" sz="1800" dirty="0" err="1" smtClean="0"/>
              <a:t>for</a:t>
            </a:r>
            <a:r>
              <a:rPr lang="tr-TR" sz="1800" dirty="0" smtClean="0"/>
              <a:t> ModelWriter</a:t>
            </a:r>
          </a:p>
          <a:p>
            <a:r>
              <a:rPr lang="tr-TR" sz="1800" dirty="0" smtClean="0"/>
              <a:t>Suppliers </a:t>
            </a:r>
            <a:r>
              <a:rPr lang="tr-TR" sz="1800" dirty="0" err="1" smtClean="0"/>
              <a:t>information</a:t>
            </a:r>
            <a:r>
              <a:rPr lang="tr-TR" sz="1800" dirty="0" smtClean="0"/>
              <a:t> </a:t>
            </a:r>
            <a:r>
              <a:rPr lang="tr-TR" sz="1800" dirty="0" err="1" smtClean="0"/>
              <a:t>are</a:t>
            </a:r>
            <a:r>
              <a:rPr lang="tr-TR" sz="1800" dirty="0" smtClean="0"/>
              <a:t> </a:t>
            </a:r>
            <a:r>
              <a:rPr lang="tr-TR" sz="1800" dirty="0" err="1" smtClean="0"/>
              <a:t>acqisied</a:t>
            </a:r>
            <a:r>
              <a:rPr lang="tr-TR" sz="1800" dirty="0" smtClean="0"/>
              <a:t> </a:t>
            </a:r>
            <a:r>
              <a:rPr lang="tr-TR" sz="1800" dirty="0" err="1" smtClean="0"/>
              <a:t>from</a:t>
            </a:r>
            <a:r>
              <a:rPr lang="tr-TR" sz="1800" dirty="0" smtClean="0"/>
              <a:t> </a:t>
            </a:r>
            <a:r>
              <a:rPr lang="tr-TR" sz="1800" dirty="0" err="1" smtClean="0"/>
              <a:t>database</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a:t>
            </a:r>
            <a:r>
              <a:rPr lang="tr-TR" sz="1800" dirty="0" err="1" smtClean="0"/>
              <a:t>system</a:t>
            </a:r>
            <a:endParaRPr lang="tr-TR" sz="1800" dirty="0" smtClean="0"/>
          </a:p>
          <a:p>
            <a:r>
              <a:rPr lang="tr-TR" sz="1800" dirty="0" err="1" smtClean="0"/>
              <a:t>Models</a:t>
            </a:r>
            <a:r>
              <a:rPr lang="tr-TR" sz="1800" dirty="0" smtClean="0"/>
              <a:t> of </a:t>
            </a:r>
            <a:r>
              <a:rPr lang="tr-TR" sz="1800" dirty="0" err="1" smtClean="0"/>
              <a:t>Quality</a:t>
            </a:r>
            <a:r>
              <a:rPr lang="tr-TR" sz="1800" dirty="0" smtClean="0"/>
              <a:t> </a:t>
            </a:r>
            <a:r>
              <a:rPr lang="tr-TR" sz="1800" dirty="0" err="1" smtClean="0"/>
              <a:t>Documents</a:t>
            </a:r>
            <a:r>
              <a:rPr lang="tr-TR" sz="1800" dirty="0" smtClean="0"/>
              <a:t> </a:t>
            </a:r>
            <a:r>
              <a:rPr lang="tr-TR" sz="1800" dirty="0" err="1" smtClean="0"/>
              <a:t>and</a:t>
            </a:r>
            <a:r>
              <a:rPr lang="tr-TR" sz="1800" dirty="0" smtClean="0"/>
              <a:t> </a:t>
            </a:r>
            <a:r>
              <a:rPr lang="tr-TR" sz="1800" dirty="0" err="1" smtClean="0"/>
              <a:t>forms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completed</a:t>
            </a:r>
            <a:endParaRPr lang="tr-TR" sz="1800" dirty="0"/>
          </a:p>
          <a:p>
            <a:endParaRPr lang="tr-TR" sz="1800" dirty="0"/>
          </a:p>
        </p:txBody>
      </p:sp>
    </p:spTree>
    <p:extLst>
      <p:ext uri="{BB962C8B-B14F-4D97-AF65-F5344CB8AC3E}">
        <p14:creationId xmlns:p14="http://schemas.microsoft.com/office/powerpoint/2010/main" val="37911930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UC-TR-02 - </a:t>
            </a:r>
            <a:r>
              <a:rPr lang="en-US" sz="2400" dirty="0"/>
              <a:t>Non-Disclosure Agreements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i="1" dirty="0"/>
              <a:t>Ersan GÜRDOĞAN </a:t>
            </a:r>
            <a:endParaRPr lang="en-US" sz="1600" i="1" dirty="0" smtClean="0"/>
          </a:p>
          <a:p>
            <a:pPr algn="r"/>
            <a:r>
              <a:rPr lang="tr-TR" sz="1600" i="1" dirty="0" smtClean="0"/>
              <a:t>HISBIM</a:t>
            </a:r>
            <a:endParaRPr lang="en-US" sz="1600" i="1" dirty="0"/>
          </a:p>
        </p:txBody>
      </p:sp>
    </p:spTree>
    <p:extLst>
      <p:ext uri="{BB962C8B-B14F-4D97-AF65-F5344CB8AC3E}">
        <p14:creationId xmlns:p14="http://schemas.microsoft.com/office/powerpoint/2010/main" val="75199126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260648"/>
            <a:ext cx="7776408" cy="828000"/>
          </a:xfrm>
        </p:spPr>
        <p:txBody>
          <a:bodyPr/>
          <a:lstStyle/>
          <a:p>
            <a:r>
              <a:rPr lang="en-US" dirty="0"/>
              <a:t>T1.4 – Industrial Use Cases for Turkish </a:t>
            </a:r>
            <a:r>
              <a:rPr lang="en-US" dirty="0" smtClean="0"/>
              <a:t>Consortium</a:t>
            </a:r>
            <a:endParaRPr lang="en-US" dirty="0"/>
          </a:p>
        </p:txBody>
      </p:sp>
      <p:graphicFrame>
        <p:nvGraphicFramePr>
          <p:cNvPr id="3" name="Tablo 2"/>
          <p:cNvGraphicFramePr>
            <a:graphicFrameLocks noGrp="1"/>
          </p:cNvGraphicFramePr>
          <p:nvPr>
            <p:extLst>
              <p:ext uri="{D42A27DB-BD31-4B8C-83A1-F6EECF244321}">
                <p14:modId xmlns:p14="http://schemas.microsoft.com/office/powerpoint/2010/main" val="769013023"/>
              </p:ext>
            </p:extLst>
          </p:nvPr>
        </p:nvGraphicFramePr>
        <p:xfrm>
          <a:off x="539552" y="1124743"/>
          <a:ext cx="7992888" cy="5328592"/>
        </p:xfrm>
        <a:graphic>
          <a:graphicData uri="http://schemas.openxmlformats.org/drawingml/2006/table">
            <a:tbl>
              <a:tblPr firstRow="1" firstCol="1" bandRow="1">
                <a:tableStyleId>{5C22544A-7EE6-4342-B048-85BDC9FD1C3A}</a:tableStyleId>
              </a:tblPr>
              <a:tblGrid>
                <a:gridCol w="1360585">
                  <a:extLst>
                    <a:ext uri="{9D8B030D-6E8A-4147-A177-3AD203B41FA5}">
                      <a16:colId xmlns:a16="http://schemas.microsoft.com/office/drawing/2014/main" val="20000"/>
                    </a:ext>
                  </a:extLst>
                </a:gridCol>
                <a:gridCol w="6632303">
                  <a:extLst>
                    <a:ext uri="{9D8B030D-6E8A-4147-A177-3AD203B41FA5}">
                      <a16:colId xmlns:a16="http://schemas.microsoft.com/office/drawing/2014/main" val="20001"/>
                    </a:ext>
                  </a:extLst>
                </a:gridCol>
              </a:tblGrid>
              <a:tr h="189465">
                <a:tc>
                  <a:txBody>
                    <a:bodyPr/>
                    <a:lstStyle/>
                    <a:p>
                      <a:pPr>
                        <a:lnSpc>
                          <a:spcPct val="120000"/>
                        </a:lnSpc>
                        <a:spcAft>
                          <a:spcPts val="0"/>
                        </a:spcAft>
                      </a:pPr>
                      <a:r>
                        <a:rPr lang="tr-TR" sz="1000" spc="0" dirty="0">
                          <a:effectLst/>
                        </a:rPr>
                        <a:t>UC-TR-02</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Non-Disclosure Agreements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0"/>
                  </a:ext>
                </a:extLst>
              </a:tr>
              <a:tr h="189465">
                <a:tc>
                  <a:txBody>
                    <a:bodyPr/>
                    <a:lstStyle/>
                    <a:p>
                      <a:pPr>
                        <a:lnSpc>
                          <a:spcPct val="120000"/>
                        </a:lnSpc>
                        <a:spcAft>
                          <a:spcPts val="0"/>
                        </a:spcAft>
                      </a:pPr>
                      <a:r>
                        <a:rPr lang="tr-TR" sz="1000" spc="0">
                          <a:effectLst/>
                        </a:rPr>
                        <a:t>Version</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V1.0.0 dated 15-Nov-2014</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tc>
                <a:extLst>
                  <a:ext uri="{0D108BD9-81ED-4DB2-BD59-A6C34878D82A}">
                    <a16:rowId xmlns:a16="http://schemas.microsoft.com/office/drawing/2014/main" val="10001"/>
                  </a:ext>
                </a:extLst>
              </a:tr>
              <a:tr h="2632467">
                <a:tc>
                  <a:txBody>
                    <a:bodyPr/>
                    <a:lstStyle/>
                    <a:p>
                      <a:pPr>
                        <a:lnSpc>
                          <a:spcPct val="120000"/>
                        </a:lnSpc>
                        <a:spcAft>
                          <a:spcPts val="0"/>
                        </a:spcAft>
                      </a:pPr>
                      <a:r>
                        <a:rPr lang="tr-TR" sz="1000" spc="0" dirty="0" err="1">
                          <a:effectLst/>
                        </a:rPr>
                        <a:t>Description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Non-Disclosure</a:t>
                      </a:r>
                      <a:r>
                        <a:rPr lang="tr-TR" sz="1000" spc="0" dirty="0">
                          <a:effectLst/>
                        </a:rPr>
                        <a:t> </a:t>
                      </a:r>
                      <a:r>
                        <a:rPr lang="tr-TR" sz="1000" spc="0" dirty="0" err="1">
                          <a:effectLst/>
                        </a:rPr>
                        <a:t>Agreement</a:t>
                      </a:r>
                      <a:r>
                        <a:rPr lang="tr-TR" sz="1000" spc="0" dirty="0">
                          <a:effectLst/>
                        </a:rPr>
                        <a:t> (NDA), </a:t>
                      </a:r>
                      <a:r>
                        <a:rPr lang="tr-TR" sz="1000" spc="0" dirty="0" err="1">
                          <a:effectLst/>
                        </a:rPr>
                        <a:t>also</a:t>
                      </a:r>
                      <a:r>
                        <a:rPr lang="tr-TR" sz="1000" spc="0" dirty="0">
                          <a:effectLst/>
                        </a:rPr>
                        <a:t> </a:t>
                      </a:r>
                      <a:r>
                        <a:rPr lang="tr-TR" sz="1000" spc="0" dirty="0" err="1">
                          <a:effectLst/>
                        </a:rPr>
                        <a:t>known</a:t>
                      </a:r>
                      <a:r>
                        <a:rPr lang="tr-TR" sz="1000" spc="0" dirty="0">
                          <a:effectLst/>
                        </a:rPr>
                        <a:t> as a </a:t>
                      </a:r>
                      <a:r>
                        <a:rPr lang="tr-TR" sz="1000" spc="0" dirty="0" err="1">
                          <a:effectLst/>
                        </a:rPr>
                        <a:t>confidentiality</a:t>
                      </a:r>
                      <a:r>
                        <a:rPr lang="tr-TR" sz="1000" spc="0" dirty="0">
                          <a:effectLst/>
                        </a:rPr>
                        <a:t> </a:t>
                      </a:r>
                      <a:r>
                        <a:rPr lang="tr-TR" sz="1000" spc="0" dirty="0" err="1">
                          <a:effectLst/>
                        </a:rPr>
                        <a:t>agreement</a:t>
                      </a:r>
                      <a:r>
                        <a:rPr lang="tr-TR" sz="1000" spc="0" dirty="0">
                          <a:effectLst/>
                        </a:rPr>
                        <a:t> (CA), </a:t>
                      </a:r>
                      <a:r>
                        <a:rPr lang="tr-TR" sz="1000" spc="0" dirty="0" err="1">
                          <a:effectLst/>
                        </a:rPr>
                        <a:t>confidential</a:t>
                      </a:r>
                      <a:r>
                        <a:rPr lang="tr-TR" sz="1000" spc="0" dirty="0">
                          <a:effectLst/>
                        </a:rPr>
                        <a:t> </a:t>
                      </a:r>
                      <a:r>
                        <a:rPr lang="tr-TR" sz="1000" spc="0" dirty="0" err="1">
                          <a:effectLst/>
                        </a:rPr>
                        <a:t>disclosure</a:t>
                      </a:r>
                      <a:r>
                        <a:rPr lang="tr-TR" sz="1000" spc="0" dirty="0">
                          <a:effectLst/>
                        </a:rPr>
                        <a:t> </a:t>
                      </a:r>
                      <a:r>
                        <a:rPr lang="tr-TR" sz="1000" spc="0" dirty="0" err="1">
                          <a:effectLst/>
                        </a:rPr>
                        <a:t>agreement</a:t>
                      </a:r>
                      <a:r>
                        <a:rPr lang="tr-TR" sz="1000" spc="0" dirty="0">
                          <a:effectLst/>
                        </a:rPr>
                        <a:t> (CDA),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agreement</a:t>
                      </a:r>
                      <a:r>
                        <a:rPr lang="tr-TR" sz="1000" spc="0" dirty="0">
                          <a:effectLst/>
                        </a:rPr>
                        <a:t> (PIA), </a:t>
                      </a:r>
                      <a:r>
                        <a:rPr lang="tr-TR" sz="1000" spc="0" dirty="0" err="1">
                          <a:effectLst/>
                        </a:rPr>
                        <a:t>or</a:t>
                      </a:r>
                      <a:r>
                        <a:rPr lang="tr-TR" sz="1000" spc="0" dirty="0">
                          <a:effectLst/>
                        </a:rPr>
                        <a:t> </a:t>
                      </a:r>
                      <a:r>
                        <a:rPr lang="tr-TR" sz="1000" spc="0" dirty="0" err="1">
                          <a:effectLst/>
                        </a:rPr>
                        <a:t>secrecy</a:t>
                      </a:r>
                      <a:r>
                        <a:rPr lang="tr-TR" sz="1000" spc="0" dirty="0">
                          <a:effectLst/>
                        </a:rPr>
                        <a:t> </a:t>
                      </a:r>
                      <a:r>
                        <a:rPr lang="tr-TR" sz="1000" spc="0" dirty="0" err="1">
                          <a:effectLst/>
                        </a:rPr>
                        <a:t>agreement</a:t>
                      </a:r>
                      <a:r>
                        <a:rPr lang="tr-TR" sz="1000" spc="0" dirty="0">
                          <a:effectLst/>
                        </a:rPr>
                        <a:t> (SA), is a legal </a:t>
                      </a:r>
                      <a:r>
                        <a:rPr lang="tr-TR" sz="1000" spc="0" dirty="0" err="1">
                          <a:effectLst/>
                        </a:rPr>
                        <a:t>contract</a:t>
                      </a:r>
                      <a:r>
                        <a:rPr lang="tr-TR" sz="1000" spc="0" dirty="0">
                          <a:effectLst/>
                        </a:rPr>
                        <a:t> </a:t>
                      </a:r>
                      <a:r>
                        <a:rPr lang="tr-TR" sz="1000" spc="0" dirty="0" err="1">
                          <a:effectLst/>
                        </a:rPr>
                        <a:t>between</a:t>
                      </a:r>
                      <a:r>
                        <a:rPr lang="tr-TR" sz="1000" spc="0" dirty="0">
                          <a:effectLst/>
                        </a:rPr>
                        <a:t> at </a:t>
                      </a:r>
                      <a:r>
                        <a:rPr lang="tr-TR" sz="1000" spc="0" dirty="0" err="1">
                          <a:effectLst/>
                        </a:rPr>
                        <a:t>least</a:t>
                      </a:r>
                      <a:r>
                        <a:rPr lang="tr-TR" sz="1000" spc="0" dirty="0">
                          <a:effectLst/>
                        </a:rPr>
                        <a:t> </a:t>
                      </a:r>
                      <a:r>
                        <a:rPr lang="tr-TR" sz="1000" spc="0" dirty="0" err="1">
                          <a:effectLst/>
                        </a:rPr>
                        <a:t>two</a:t>
                      </a:r>
                      <a:r>
                        <a:rPr lang="tr-TR" sz="1000" spc="0" dirty="0">
                          <a:effectLst/>
                        </a:rPr>
                        <a:t> </a:t>
                      </a:r>
                      <a:r>
                        <a:rPr lang="tr-TR" sz="1000" spc="0" dirty="0" err="1">
                          <a:effectLst/>
                        </a:rPr>
                        <a:t>parties</a:t>
                      </a:r>
                      <a:r>
                        <a:rPr lang="tr-TR" sz="1000" spc="0" dirty="0">
                          <a:effectLst/>
                        </a:rPr>
                        <a:t> </a:t>
                      </a:r>
                      <a:r>
                        <a:rPr lang="tr-TR" sz="1000" spc="0" dirty="0" err="1">
                          <a:effectLst/>
                        </a:rPr>
                        <a:t>that</a:t>
                      </a:r>
                      <a:r>
                        <a:rPr lang="tr-TR" sz="1000" spc="0" dirty="0">
                          <a:effectLst/>
                        </a:rPr>
                        <a:t> </a:t>
                      </a:r>
                      <a:r>
                        <a:rPr lang="tr-TR" sz="1000" spc="0" dirty="0" err="1">
                          <a:effectLst/>
                        </a:rPr>
                        <a:t>outlines</a:t>
                      </a:r>
                      <a:r>
                        <a:rPr lang="tr-TR" sz="1000" spc="0" dirty="0">
                          <a:effectLst/>
                        </a:rPr>
                        <a:t> </a:t>
                      </a:r>
                      <a:r>
                        <a:rPr lang="tr-TR" sz="1000" spc="0" dirty="0" err="1">
                          <a:effectLst/>
                        </a:rPr>
                        <a:t>confidential</a:t>
                      </a:r>
                      <a:r>
                        <a:rPr lang="tr-TR" sz="1000" spc="0" dirty="0">
                          <a:effectLst/>
                        </a:rPr>
                        <a:t> </a:t>
                      </a:r>
                      <a:r>
                        <a:rPr lang="tr-TR" sz="1000" spc="0" dirty="0" err="1">
                          <a:effectLst/>
                        </a:rPr>
                        <a:t>material</a:t>
                      </a:r>
                      <a:r>
                        <a:rPr lang="tr-TR" sz="1000" spc="0" dirty="0">
                          <a:effectLst/>
                        </a:rPr>
                        <a:t>, </a:t>
                      </a:r>
                      <a:r>
                        <a:rPr lang="tr-TR" sz="1000" spc="0" dirty="0" err="1">
                          <a:effectLst/>
                        </a:rPr>
                        <a:t>knowledge</a:t>
                      </a:r>
                      <a:r>
                        <a:rPr lang="tr-TR" sz="1000" spc="0" dirty="0">
                          <a:effectLst/>
                        </a:rPr>
                        <a:t>, </a:t>
                      </a:r>
                      <a:r>
                        <a:rPr lang="tr-TR" sz="1000" spc="0" dirty="0" err="1">
                          <a:effectLst/>
                        </a:rPr>
                        <a:t>or</a:t>
                      </a:r>
                      <a:r>
                        <a:rPr lang="tr-TR" sz="1000" spc="0" dirty="0">
                          <a:effectLst/>
                        </a:rPr>
                        <a:t> </a:t>
                      </a:r>
                      <a:r>
                        <a:rPr lang="tr-TR" sz="1000" spc="0" dirty="0" err="1">
                          <a:effectLst/>
                        </a:rPr>
                        <a:t>information</a:t>
                      </a:r>
                      <a:r>
                        <a:rPr lang="tr-TR" sz="1000" spc="0" dirty="0">
                          <a:effectLst/>
                        </a:rPr>
                        <a:t> </a:t>
                      </a:r>
                      <a:r>
                        <a:rPr lang="tr-TR" sz="1000" spc="0" dirty="0" err="1">
                          <a:effectLst/>
                        </a:rPr>
                        <a:t>that</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share</a:t>
                      </a:r>
                      <a:r>
                        <a:rPr lang="tr-TR" sz="1000" spc="0" dirty="0">
                          <a:effectLst/>
                        </a:rPr>
                        <a:t> </a:t>
                      </a:r>
                      <a:r>
                        <a:rPr lang="tr-TR" sz="1000" spc="0" dirty="0" err="1">
                          <a:effectLst/>
                        </a:rPr>
                        <a:t>with</a:t>
                      </a:r>
                      <a:r>
                        <a:rPr lang="tr-TR" sz="1000" spc="0" dirty="0">
                          <a:effectLst/>
                        </a:rPr>
                        <a:t> </a:t>
                      </a:r>
                      <a:r>
                        <a:rPr lang="tr-TR" sz="1000" spc="0" dirty="0" err="1">
                          <a:effectLst/>
                        </a:rPr>
                        <a:t>one</a:t>
                      </a:r>
                      <a:r>
                        <a:rPr lang="tr-TR" sz="1000" spc="0" dirty="0">
                          <a:effectLst/>
                        </a:rPr>
                        <a:t> </a:t>
                      </a:r>
                      <a:r>
                        <a:rPr lang="tr-TR" sz="1000" spc="0" dirty="0" err="1">
                          <a:effectLst/>
                        </a:rPr>
                        <a:t>another</a:t>
                      </a:r>
                      <a:r>
                        <a:rPr lang="tr-TR" sz="1000" spc="0" dirty="0">
                          <a:effectLst/>
                        </a:rPr>
                        <a:t> </a:t>
                      </a:r>
                      <a:r>
                        <a:rPr lang="tr-TR" sz="1000" spc="0" dirty="0" err="1">
                          <a:effectLst/>
                        </a:rPr>
                        <a:t>for</a:t>
                      </a:r>
                      <a:r>
                        <a:rPr lang="tr-TR" sz="1000" spc="0" dirty="0">
                          <a:effectLst/>
                        </a:rPr>
                        <a:t> </a:t>
                      </a:r>
                      <a:r>
                        <a:rPr lang="tr-TR" sz="1000" spc="0" dirty="0" err="1">
                          <a:effectLst/>
                        </a:rPr>
                        <a:t>certain</a:t>
                      </a:r>
                      <a:r>
                        <a:rPr lang="tr-TR" sz="1000" spc="0" dirty="0">
                          <a:effectLst/>
                        </a:rPr>
                        <a:t> </a:t>
                      </a:r>
                      <a:r>
                        <a:rPr lang="tr-TR" sz="1000" spc="0" dirty="0" err="1">
                          <a:effectLst/>
                        </a:rPr>
                        <a:t>purposes</a:t>
                      </a:r>
                      <a:r>
                        <a:rPr lang="tr-TR" sz="1000" spc="0" dirty="0">
                          <a:effectLst/>
                        </a:rPr>
                        <a:t>, but </a:t>
                      </a:r>
                      <a:r>
                        <a:rPr lang="tr-TR" sz="1000" spc="0" dirty="0" err="1">
                          <a:effectLst/>
                        </a:rPr>
                        <a:t>wish</a:t>
                      </a:r>
                      <a:r>
                        <a:rPr lang="tr-TR" sz="1000" spc="0" dirty="0">
                          <a:effectLst/>
                        </a:rPr>
                        <a:t> </a:t>
                      </a:r>
                      <a:r>
                        <a:rPr lang="tr-TR" sz="1000" spc="0" dirty="0" err="1">
                          <a:effectLst/>
                        </a:rPr>
                        <a:t>to</a:t>
                      </a:r>
                      <a:r>
                        <a:rPr lang="tr-TR" sz="1000" spc="0" dirty="0">
                          <a:effectLst/>
                        </a:rPr>
                        <a:t> </a:t>
                      </a:r>
                      <a:r>
                        <a:rPr lang="tr-TR" sz="1000" spc="0" dirty="0" err="1">
                          <a:effectLst/>
                        </a:rPr>
                        <a:t>restrict</a:t>
                      </a:r>
                      <a:r>
                        <a:rPr lang="tr-TR" sz="1000" spc="0" dirty="0">
                          <a:effectLst/>
                        </a:rPr>
                        <a:t> </a:t>
                      </a:r>
                      <a:r>
                        <a:rPr lang="tr-TR" sz="1000" spc="0" dirty="0" err="1">
                          <a:effectLst/>
                        </a:rPr>
                        <a:t>access</a:t>
                      </a:r>
                      <a:r>
                        <a:rPr lang="tr-TR" sz="1000" spc="0" dirty="0">
                          <a:effectLst/>
                        </a:rPr>
                        <a:t> </a:t>
                      </a:r>
                      <a:r>
                        <a:rPr lang="tr-TR" sz="1000" spc="0" dirty="0" err="1">
                          <a:effectLst/>
                        </a:rPr>
                        <a:t>to</a:t>
                      </a:r>
                      <a:r>
                        <a:rPr lang="tr-TR" sz="1000" spc="0" dirty="0">
                          <a:effectLst/>
                        </a:rPr>
                        <a:t> </a:t>
                      </a:r>
                      <a:r>
                        <a:rPr lang="tr-TR" sz="1000" spc="0" dirty="0" err="1">
                          <a:effectLst/>
                        </a:rPr>
                        <a:t>or</a:t>
                      </a:r>
                      <a:r>
                        <a:rPr lang="tr-TR" sz="1000" spc="0" dirty="0">
                          <a:effectLst/>
                        </a:rPr>
                        <a:t> </a:t>
                      </a:r>
                      <a:r>
                        <a:rPr lang="tr-TR" sz="1000" spc="0" dirty="0" err="1">
                          <a:effectLst/>
                        </a:rPr>
                        <a:t>by</a:t>
                      </a:r>
                      <a:r>
                        <a:rPr lang="tr-TR" sz="1000" spc="0" dirty="0">
                          <a:effectLst/>
                        </a:rPr>
                        <a:t> </a:t>
                      </a:r>
                      <a:r>
                        <a:rPr lang="tr-TR" sz="1000" spc="0" dirty="0" err="1">
                          <a:effectLst/>
                        </a:rPr>
                        <a:t>third</a:t>
                      </a:r>
                      <a:r>
                        <a:rPr lang="tr-TR" sz="1000" spc="0" dirty="0">
                          <a:effectLst/>
                        </a:rPr>
                        <a:t> </a:t>
                      </a:r>
                      <a:r>
                        <a:rPr lang="tr-TR" sz="1000" spc="0" dirty="0" err="1">
                          <a:effectLst/>
                        </a:rPr>
                        <a:t>parties</a:t>
                      </a:r>
                      <a:r>
                        <a:rPr lang="tr-TR" sz="1000" spc="0" dirty="0">
                          <a:effectLst/>
                        </a:rPr>
                        <a:t>. </a:t>
                      </a:r>
                      <a:r>
                        <a:rPr lang="tr-TR" sz="1000" spc="0" dirty="0" err="1">
                          <a:effectLst/>
                        </a:rPr>
                        <a:t>It</a:t>
                      </a:r>
                      <a:r>
                        <a:rPr lang="tr-TR" sz="1000" spc="0" dirty="0">
                          <a:effectLst/>
                        </a:rPr>
                        <a:t> is a </a:t>
                      </a:r>
                      <a:r>
                        <a:rPr lang="tr-TR" sz="1000" spc="0" dirty="0" err="1">
                          <a:effectLst/>
                        </a:rPr>
                        <a:t>contract</a:t>
                      </a:r>
                      <a:r>
                        <a:rPr lang="tr-TR" sz="1000" spc="0" dirty="0">
                          <a:effectLst/>
                        </a:rPr>
                        <a:t> </a:t>
                      </a:r>
                      <a:r>
                        <a:rPr lang="tr-TR" sz="1000" spc="0" dirty="0" err="1">
                          <a:effectLst/>
                        </a:rPr>
                        <a:t>through</a:t>
                      </a:r>
                      <a:r>
                        <a:rPr lang="tr-TR" sz="1000" spc="0" dirty="0">
                          <a:effectLst/>
                        </a:rPr>
                        <a:t> </a:t>
                      </a:r>
                      <a:r>
                        <a:rPr lang="tr-TR" sz="1000" spc="0" dirty="0" err="1">
                          <a:effectLst/>
                        </a:rPr>
                        <a:t>which</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agree</a:t>
                      </a:r>
                      <a:r>
                        <a:rPr lang="tr-TR" sz="1000" spc="0" dirty="0">
                          <a:effectLst/>
                        </a:rPr>
                        <a:t> not </a:t>
                      </a:r>
                      <a:r>
                        <a:rPr lang="tr-TR" sz="1000" spc="0" dirty="0" err="1">
                          <a:effectLst/>
                        </a:rPr>
                        <a:t>to</a:t>
                      </a:r>
                      <a:r>
                        <a:rPr lang="tr-TR" sz="1000" spc="0" dirty="0">
                          <a:effectLst/>
                        </a:rPr>
                        <a:t> </a:t>
                      </a:r>
                      <a:r>
                        <a:rPr lang="tr-TR" sz="1000" spc="0" dirty="0" err="1">
                          <a:effectLst/>
                        </a:rPr>
                        <a:t>disclose</a:t>
                      </a:r>
                      <a:r>
                        <a:rPr lang="tr-TR" sz="1000" spc="0" dirty="0">
                          <a:effectLst/>
                        </a:rPr>
                        <a:t> </a:t>
                      </a:r>
                      <a:r>
                        <a:rPr lang="tr-TR" sz="1000" spc="0" dirty="0" err="1">
                          <a:effectLst/>
                        </a:rPr>
                        <a:t>information</a:t>
                      </a:r>
                      <a:r>
                        <a:rPr lang="tr-TR" sz="1000" spc="0" dirty="0">
                          <a:effectLst/>
                        </a:rPr>
                        <a:t> </a:t>
                      </a:r>
                      <a:r>
                        <a:rPr lang="tr-TR" sz="1000" spc="0" dirty="0" err="1">
                          <a:effectLst/>
                        </a:rPr>
                        <a:t>covered</a:t>
                      </a:r>
                      <a:r>
                        <a:rPr lang="tr-TR" sz="1000" spc="0" dirty="0">
                          <a:effectLst/>
                        </a:rPr>
                        <a:t> </a:t>
                      </a:r>
                      <a:r>
                        <a:rPr lang="tr-TR" sz="1000" spc="0" dirty="0" err="1">
                          <a:effectLst/>
                        </a:rPr>
                        <a:t>by</a:t>
                      </a:r>
                      <a:r>
                        <a:rPr lang="tr-TR" sz="1000" spc="0" dirty="0">
                          <a:effectLst/>
                        </a:rPr>
                        <a:t> </a:t>
                      </a:r>
                      <a:r>
                        <a:rPr lang="tr-TR" sz="1000" spc="0" dirty="0" err="1">
                          <a:effectLst/>
                        </a:rPr>
                        <a:t>the</a:t>
                      </a:r>
                      <a:r>
                        <a:rPr lang="tr-TR" sz="1000" spc="0" dirty="0">
                          <a:effectLst/>
                        </a:rPr>
                        <a:t> </a:t>
                      </a:r>
                      <a:r>
                        <a:rPr lang="tr-TR" sz="1000" spc="0" dirty="0" err="1">
                          <a:effectLst/>
                        </a:rPr>
                        <a:t>agreement</a:t>
                      </a:r>
                      <a:r>
                        <a:rPr lang="tr-TR" sz="1000" spc="0" dirty="0">
                          <a:effectLst/>
                        </a:rPr>
                        <a:t>. An NDA </a:t>
                      </a:r>
                      <a:r>
                        <a:rPr lang="tr-TR" sz="1000" spc="0" dirty="0" err="1">
                          <a:effectLst/>
                        </a:rPr>
                        <a:t>creates</a:t>
                      </a:r>
                      <a:r>
                        <a:rPr lang="tr-TR" sz="1000" spc="0" dirty="0">
                          <a:effectLst/>
                        </a:rPr>
                        <a:t> a </a:t>
                      </a:r>
                      <a:r>
                        <a:rPr lang="tr-TR" sz="1000" spc="0" dirty="0" err="1">
                          <a:effectLst/>
                        </a:rPr>
                        <a:t>confidential</a:t>
                      </a:r>
                      <a:r>
                        <a:rPr lang="tr-TR" sz="1000" spc="0" dirty="0">
                          <a:effectLst/>
                        </a:rPr>
                        <a:t> </a:t>
                      </a:r>
                      <a:r>
                        <a:rPr lang="tr-TR" sz="1000" spc="0" dirty="0" err="1">
                          <a:effectLst/>
                        </a:rPr>
                        <a:t>relationship</a:t>
                      </a:r>
                      <a:r>
                        <a:rPr lang="tr-TR" sz="1000" spc="0" dirty="0">
                          <a:effectLst/>
                        </a:rPr>
                        <a:t> </a:t>
                      </a:r>
                      <a:r>
                        <a:rPr lang="tr-TR" sz="1000" spc="0" dirty="0" err="1">
                          <a:effectLst/>
                        </a:rPr>
                        <a:t>between</a:t>
                      </a:r>
                      <a:r>
                        <a:rPr lang="tr-TR" sz="1000" spc="0" dirty="0">
                          <a:effectLst/>
                        </a:rPr>
                        <a:t> </a:t>
                      </a:r>
                      <a:r>
                        <a:rPr lang="tr-TR" sz="1000" spc="0" dirty="0" err="1">
                          <a:effectLst/>
                        </a:rPr>
                        <a:t>the</a:t>
                      </a:r>
                      <a:r>
                        <a:rPr lang="tr-TR" sz="1000" spc="0" dirty="0">
                          <a:effectLst/>
                        </a:rPr>
                        <a:t> </a:t>
                      </a:r>
                      <a:r>
                        <a:rPr lang="tr-TR" sz="1000" spc="0" dirty="0" err="1">
                          <a:effectLst/>
                        </a:rPr>
                        <a:t>parties</a:t>
                      </a:r>
                      <a:r>
                        <a:rPr lang="tr-TR" sz="1000" spc="0" dirty="0">
                          <a:effectLst/>
                        </a:rPr>
                        <a:t> </a:t>
                      </a:r>
                      <a:r>
                        <a:rPr lang="tr-TR" sz="1000" spc="0" dirty="0" err="1">
                          <a:effectLst/>
                        </a:rPr>
                        <a:t>to</a:t>
                      </a:r>
                      <a:r>
                        <a:rPr lang="tr-TR" sz="1000" spc="0" dirty="0">
                          <a:effectLst/>
                        </a:rPr>
                        <a:t> </a:t>
                      </a:r>
                      <a:r>
                        <a:rPr lang="tr-TR" sz="1000" spc="0" dirty="0" err="1">
                          <a:effectLst/>
                        </a:rPr>
                        <a:t>protect</a:t>
                      </a:r>
                      <a:r>
                        <a:rPr lang="tr-TR" sz="1000" spc="0" dirty="0">
                          <a:effectLst/>
                        </a:rPr>
                        <a:t> </a:t>
                      </a:r>
                      <a:r>
                        <a:rPr lang="tr-TR" sz="1000" spc="0" dirty="0" err="1">
                          <a:effectLst/>
                        </a:rPr>
                        <a:t>any</a:t>
                      </a:r>
                      <a:r>
                        <a:rPr lang="tr-TR" sz="1000" spc="0" dirty="0">
                          <a:effectLst/>
                        </a:rPr>
                        <a:t> </a:t>
                      </a:r>
                      <a:r>
                        <a:rPr lang="tr-TR" sz="1000" spc="0" dirty="0" err="1">
                          <a:effectLst/>
                        </a:rPr>
                        <a:t>type</a:t>
                      </a:r>
                      <a:r>
                        <a:rPr lang="tr-TR" sz="1000" spc="0" dirty="0">
                          <a:effectLst/>
                        </a:rPr>
                        <a:t> of </a:t>
                      </a:r>
                      <a:r>
                        <a:rPr lang="tr-TR" sz="1000" spc="0" dirty="0" err="1">
                          <a:effectLst/>
                        </a:rPr>
                        <a:t>confidential</a:t>
                      </a:r>
                      <a:r>
                        <a:rPr lang="tr-TR" sz="1000" spc="0" dirty="0">
                          <a:effectLst/>
                        </a:rPr>
                        <a:t> </a:t>
                      </a:r>
                      <a:r>
                        <a:rPr lang="tr-TR" sz="1000" spc="0" dirty="0" err="1">
                          <a:effectLst/>
                        </a:rPr>
                        <a:t>and</a:t>
                      </a:r>
                      <a:r>
                        <a:rPr lang="tr-TR" sz="1000" spc="0" dirty="0">
                          <a:effectLst/>
                        </a:rPr>
                        <a:t> </a:t>
                      </a:r>
                      <a:r>
                        <a:rPr lang="tr-TR" sz="1000" spc="0" dirty="0" err="1">
                          <a:effectLst/>
                        </a:rPr>
                        <a:t>proprietary</a:t>
                      </a:r>
                      <a:r>
                        <a:rPr lang="tr-TR" sz="1000" spc="0" dirty="0">
                          <a:effectLst/>
                        </a:rPr>
                        <a:t> </a:t>
                      </a:r>
                      <a:r>
                        <a:rPr lang="tr-TR" sz="1000" spc="0" dirty="0" err="1">
                          <a:effectLst/>
                        </a:rPr>
                        <a:t>information</a:t>
                      </a:r>
                      <a:r>
                        <a:rPr lang="tr-TR" sz="1000" spc="0" dirty="0">
                          <a:effectLst/>
                        </a:rPr>
                        <a:t> </a:t>
                      </a:r>
                      <a:r>
                        <a:rPr lang="tr-TR" sz="1000" spc="0" dirty="0" err="1">
                          <a:effectLst/>
                        </a:rPr>
                        <a:t>or</a:t>
                      </a:r>
                      <a:r>
                        <a:rPr lang="tr-TR" sz="1000" spc="0" dirty="0">
                          <a:effectLst/>
                        </a:rPr>
                        <a:t> </a:t>
                      </a:r>
                      <a:r>
                        <a:rPr lang="tr-TR" sz="1000" spc="0" dirty="0" err="1">
                          <a:effectLst/>
                        </a:rPr>
                        <a:t>trade</a:t>
                      </a:r>
                      <a:r>
                        <a:rPr lang="tr-TR" sz="1000" spc="0" dirty="0">
                          <a:effectLst/>
                        </a:rPr>
                        <a:t> </a:t>
                      </a:r>
                      <a:r>
                        <a:rPr lang="tr-TR" sz="1000" spc="0" dirty="0" err="1">
                          <a:effectLst/>
                        </a:rPr>
                        <a:t>secrets</a:t>
                      </a:r>
                      <a:r>
                        <a:rPr lang="tr-TR" sz="1000" spc="0" dirty="0">
                          <a:effectLst/>
                        </a:rPr>
                        <a:t>. As </a:t>
                      </a:r>
                      <a:r>
                        <a:rPr lang="tr-TR" sz="1000" spc="0" dirty="0" err="1">
                          <a:effectLst/>
                        </a:rPr>
                        <a:t>such</a:t>
                      </a:r>
                      <a:r>
                        <a:rPr lang="tr-TR" sz="1000" spc="0" dirty="0">
                          <a:effectLst/>
                        </a:rPr>
                        <a:t>, an NDA </a:t>
                      </a:r>
                      <a:r>
                        <a:rPr lang="tr-TR" sz="1000" spc="0" dirty="0" err="1">
                          <a:effectLst/>
                        </a:rPr>
                        <a:t>protects</a:t>
                      </a:r>
                      <a:r>
                        <a:rPr lang="tr-TR" sz="1000" spc="0" dirty="0">
                          <a:effectLst/>
                        </a:rPr>
                        <a:t> </a:t>
                      </a:r>
                      <a:r>
                        <a:rPr lang="tr-TR" sz="1000" spc="0" dirty="0" err="1">
                          <a:effectLst/>
                        </a:rPr>
                        <a:t>nonpublic</a:t>
                      </a:r>
                      <a:r>
                        <a:rPr lang="tr-TR" sz="1000" spc="0" dirty="0">
                          <a:effectLst/>
                        </a:rPr>
                        <a:t> </a:t>
                      </a:r>
                      <a:r>
                        <a:rPr lang="tr-TR" sz="1000" spc="0" dirty="0" err="1">
                          <a:effectLst/>
                        </a:rPr>
                        <a:t>business</a:t>
                      </a:r>
                      <a:r>
                        <a:rPr lang="tr-TR" sz="1000" spc="0" dirty="0">
                          <a:effectLst/>
                        </a:rPr>
                        <a:t> </a:t>
                      </a:r>
                      <a:r>
                        <a:rPr lang="tr-TR" sz="1000" spc="0" dirty="0" err="1">
                          <a:effectLst/>
                        </a:rPr>
                        <a:t>information</a:t>
                      </a:r>
                      <a:r>
                        <a:rPr lang="tr-TR" sz="1000" spc="0" dirty="0">
                          <a:effectLst/>
                        </a:rPr>
                        <a:t>.</a:t>
                      </a:r>
                      <a:br>
                        <a:rPr lang="tr-TR" sz="1000" spc="0" dirty="0">
                          <a:effectLst/>
                        </a:rPr>
                      </a:br>
                      <a:r>
                        <a:rPr lang="tr-TR" sz="1000" spc="0" dirty="0" err="1">
                          <a:effectLst/>
                        </a:rPr>
                        <a:t>NDAs</a:t>
                      </a:r>
                      <a:r>
                        <a:rPr lang="tr-TR" sz="1000" spc="0" dirty="0">
                          <a:effectLst/>
                        </a:rPr>
                        <a:t> </a:t>
                      </a:r>
                      <a:r>
                        <a:rPr lang="tr-TR" sz="1000" spc="0" dirty="0" err="1">
                          <a:effectLst/>
                        </a:rPr>
                        <a:t>are</a:t>
                      </a:r>
                      <a:r>
                        <a:rPr lang="tr-TR" sz="1000" spc="0" dirty="0">
                          <a:effectLst/>
                        </a:rPr>
                        <a:t> </a:t>
                      </a:r>
                      <a:r>
                        <a:rPr lang="tr-TR" sz="1000" spc="0" dirty="0" err="1">
                          <a:effectLst/>
                        </a:rPr>
                        <a:t>commonly</a:t>
                      </a:r>
                      <a:r>
                        <a:rPr lang="tr-TR" sz="1000" spc="0" dirty="0">
                          <a:effectLst/>
                        </a:rPr>
                        <a:t> </a:t>
                      </a:r>
                      <a:r>
                        <a:rPr lang="tr-TR" sz="1000" spc="0" dirty="0" err="1">
                          <a:effectLst/>
                        </a:rPr>
                        <a:t>signed</a:t>
                      </a:r>
                      <a:r>
                        <a:rPr lang="tr-TR" sz="1000" spc="0" dirty="0">
                          <a:effectLst/>
                        </a:rPr>
                        <a:t> </a:t>
                      </a:r>
                      <a:r>
                        <a:rPr lang="tr-TR" sz="1000" spc="0" dirty="0" err="1">
                          <a:effectLst/>
                        </a:rPr>
                        <a:t>when</a:t>
                      </a:r>
                      <a:r>
                        <a:rPr lang="tr-TR" sz="1000" spc="0" dirty="0">
                          <a:effectLst/>
                        </a:rPr>
                        <a:t> </a:t>
                      </a:r>
                      <a:r>
                        <a:rPr lang="tr-TR" sz="1000" spc="0" dirty="0" err="1">
                          <a:effectLst/>
                        </a:rPr>
                        <a:t>two</a:t>
                      </a:r>
                      <a:r>
                        <a:rPr lang="tr-TR" sz="1000" spc="0" dirty="0">
                          <a:effectLst/>
                        </a:rPr>
                        <a:t> </a:t>
                      </a:r>
                      <a:r>
                        <a:rPr lang="tr-TR" sz="1000" spc="0" dirty="0" err="1">
                          <a:effectLst/>
                        </a:rPr>
                        <a:t>companies</a:t>
                      </a:r>
                      <a:r>
                        <a:rPr lang="tr-TR" sz="1000" spc="0" dirty="0">
                          <a:effectLst/>
                        </a:rPr>
                        <a:t>, </a:t>
                      </a:r>
                      <a:r>
                        <a:rPr lang="tr-TR" sz="1000" spc="0" dirty="0" err="1">
                          <a:effectLst/>
                        </a:rPr>
                        <a:t>individuals</a:t>
                      </a:r>
                      <a:r>
                        <a:rPr lang="tr-TR" sz="1000" spc="0" dirty="0">
                          <a:effectLst/>
                        </a:rPr>
                        <a:t>, </a:t>
                      </a:r>
                      <a:r>
                        <a:rPr lang="tr-TR" sz="1000" spc="0" dirty="0" err="1">
                          <a:effectLst/>
                        </a:rPr>
                        <a:t>or</a:t>
                      </a:r>
                      <a:r>
                        <a:rPr lang="tr-TR" sz="1000" spc="0" dirty="0">
                          <a:effectLst/>
                        </a:rPr>
                        <a:t> </a:t>
                      </a:r>
                      <a:r>
                        <a:rPr lang="tr-TR" sz="1000" spc="0" dirty="0" err="1">
                          <a:effectLst/>
                        </a:rPr>
                        <a:t>other</a:t>
                      </a:r>
                      <a:r>
                        <a:rPr lang="tr-TR" sz="1000" spc="0" dirty="0">
                          <a:effectLst/>
                        </a:rPr>
                        <a:t> </a:t>
                      </a:r>
                      <a:r>
                        <a:rPr lang="tr-TR" sz="1000" spc="0" dirty="0" err="1">
                          <a:effectLst/>
                        </a:rPr>
                        <a:t>entities</a:t>
                      </a:r>
                      <a:r>
                        <a:rPr lang="tr-TR" sz="1000" spc="0" dirty="0">
                          <a:effectLst/>
                        </a:rPr>
                        <a:t> (</a:t>
                      </a:r>
                      <a:r>
                        <a:rPr lang="tr-TR" sz="1000" spc="0" dirty="0" err="1">
                          <a:effectLst/>
                        </a:rPr>
                        <a:t>such</a:t>
                      </a:r>
                      <a:r>
                        <a:rPr lang="tr-TR" sz="1000" spc="0" dirty="0">
                          <a:effectLst/>
                        </a:rPr>
                        <a:t> as </a:t>
                      </a:r>
                      <a:r>
                        <a:rPr lang="tr-TR" sz="1000" spc="0" dirty="0" err="1">
                          <a:effectLst/>
                        </a:rPr>
                        <a:t>partnerships</a:t>
                      </a:r>
                      <a:r>
                        <a:rPr lang="tr-TR" sz="1000" spc="0" dirty="0">
                          <a:effectLst/>
                        </a:rPr>
                        <a:t>, </a:t>
                      </a:r>
                      <a:r>
                        <a:rPr lang="tr-TR" sz="1000" spc="0" dirty="0" err="1">
                          <a:effectLst/>
                        </a:rPr>
                        <a:t>societies</a:t>
                      </a:r>
                      <a:r>
                        <a:rPr lang="tr-TR" sz="1000" spc="0" dirty="0">
                          <a:effectLst/>
                        </a:rPr>
                        <a:t>, </a:t>
                      </a:r>
                      <a:r>
                        <a:rPr lang="tr-TR" sz="1000" spc="0" dirty="0" err="1">
                          <a:effectLst/>
                        </a:rPr>
                        <a:t>etc</a:t>
                      </a:r>
                      <a:r>
                        <a:rPr lang="tr-TR" sz="1000" spc="0" dirty="0">
                          <a:effectLst/>
                        </a:rPr>
                        <a:t>.) </a:t>
                      </a:r>
                      <a:r>
                        <a:rPr lang="tr-TR" sz="1000" spc="0" dirty="0" err="1">
                          <a:effectLst/>
                        </a:rPr>
                        <a:t>are</a:t>
                      </a:r>
                      <a:r>
                        <a:rPr lang="tr-TR" sz="1000" spc="0" dirty="0">
                          <a:effectLst/>
                        </a:rPr>
                        <a:t> </a:t>
                      </a:r>
                      <a:r>
                        <a:rPr lang="tr-TR" sz="1000" spc="0" dirty="0" err="1">
                          <a:effectLst/>
                        </a:rPr>
                        <a:t>considering</a:t>
                      </a:r>
                      <a:r>
                        <a:rPr lang="tr-TR" sz="1000" spc="0" dirty="0">
                          <a:effectLst/>
                        </a:rPr>
                        <a:t> </a:t>
                      </a:r>
                      <a:r>
                        <a:rPr lang="tr-TR" sz="1000" spc="0" dirty="0" err="1">
                          <a:effectLst/>
                        </a:rPr>
                        <a:t>doing</a:t>
                      </a:r>
                      <a:r>
                        <a:rPr lang="tr-TR" sz="1000" spc="0" dirty="0">
                          <a:effectLst/>
                        </a:rPr>
                        <a:t> </a:t>
                      </a:r>
                      <a:r>
                        <a:rPr lang="tr-TR" sz="1000" spc="0" dirty="0" err="1">
                          <a:effectLst/>
                        </a:rPr>
                        <a:t>business</a:t>
                      </a:r>
                      <a:r>
                        <a:rPr lang="tr-TR" sz="1000" spc="0" dirty="0">
                          <a:effectLst/>
                        </a:rPr>
                        <a:t> </a:t>
                      </a:r>
                      <a:r>
                        <a:rPr lang="tr-TR" sz="1000" spc="0" dirty="0" err="1">
                          <a:effectLst/>
                        </a:rPr>
                        <a:t>and</a:t>
                      </a:r>
                      <a:r>
                        <a:rPr lang="tr-TR" sz="1000" spc="0" dirty="0">
                          <a:effectLst/>
                        </a:rPr>
                        <a:t> </a:t>
                      </a:r>
                      <a:r>
                        <a:rPr lang="tr-TR" sz="1000" spc="0" dirty="0" err="1">
                          <a:effectLst/>
                        </a:rPr>
                        <a:t>need</a:t>
                      </a:r>
                      <a:r>
                        <a:rPr lang="tr-TR" sz="1000" spc="0" dirty="0">
                          <a:effectLst/>
                        </a:rPr>
                        <a:t> </a:t>
                      </a:r>
                      <a:r>
                        <a:rPr lang="tr-TR" sz="1000" spc="0" dirty="0" err="1">
                          <a:effectLst/>
                        </a:rPr>
                        <a:t>to</a:t>
                      </a:r>
                      <a:r>
                        <a:rPr lang="tr-TR" sz="1000" spc="0" dirty="0">
                          <a:effectLst/>
                        </a:rPr>
                        <a:t> </a:t>
                      </a:r>
                      <a:r>
                        <a:rPr lang="tr-TR" sz="1000" spc="0" dirty="0" err="1">
                          <a:effectLst/>
                        </a:rPr>
                        <a:t>understand</a:t>
                      </a:r>
                      <a:r>
                        <a:rPr lang="tr-TR" sz="1000" spc="0" dirty="0">
                          <a:effectLst/>
                        </a:rPr>
                        <a:t> </a:t>
                      </a:r>
                      <a:r>
                        <a:rPr lang="tr-TR" sz="1000" spc="0" dirty="0" err="1">
                          <a:effectLst/>
                        </a:rPr>
                        <a:t>the</a:t>
                      </a:r>
                      <a:r>
                        <a:rPr lang="tr-TR" sz="1000" spc="0" dirty="0">
                          <a:effectLst/>
                        </a:rPr>
                        <a:t> </a:t>
                      </a:r>
                      <a:r>
                        <a:rPr lang="tr-TR" sz="1000" spc="0" dirty="0" err="1">
                          <a:effectLst/>
                        </a:rPr>
                        <a:t>processes</a:t>
                      </a:r>
                      <a:r>
                        <a:rPr lang="tr-TR" sz="1000" spc="0" dirty="0">
                          <a:effectLst/>
                        </a:rPr>
                        <a:t> </a:t>
                      </a:r>
                      <a:r>
                        <a:rPr lang="tr-TR" sz="1000" spc="0" dirty="0" err="1">
                          <a:effectLst/>
                        </a:rPr>
                        <a:t>used</a:t>
                      </a:r>
                      <a:r>
                        <a:rPr lang="tr-TR" sz="1000" spc="0" dirty="0">
                          <a:effectLst/>
                        </a:rPr>
                        <a:t> in </a:t>
                      </a:r>
                      <a:r>
                        <a:rPr lang="tr-TR" sz="1000" spc="0" dirty="0" err="1">
                          <a:effectLst/>
                        </a:rPr>
                        <a:t>each</a:t>
                      </a:r>
                      <a:r>
                        <a:rPr lang="tr-TR" sz="1000" spc="0" dirty="0">
                          <a:effectLst/>
                        </a:rPr>
                        <a:t> </a:t>
                      </a:r>
                      <a:r>
                        <a:rPr lang="tr-TR" sz="1000" spc="0" dirty="0" err="1">
                          <a:effectLst/>
                        </a:rPr>
                        <a:t>other's</a:t>
                      </a:r>
                      <a:r>
                        <a:rPr lang="tr-TR" sz="1000" spc="0" dirty="0">
                          <a:effectLst/>
                        </a:rPr>
                        <a:t> </a:t>
                      </a:r>
                      <a:r>
                        <a:rPr lang="tr-TR" sz="1000" spc="0" dirty="0" err="1">
                          <a:effectLst/>
                        </a:rPr>
                        <a:t>business</a:t>
                      </a:r>
                      <a:r>
                        <a:rPr lang="tr-TR" sz="1000" spc="0" dirty="0">
                          <a:effectLst/>
                        </a:rPr>
                        <a:t> </a:t>
                      </a:r>
                      <a:r>
                        <a:rPr lang="tr-TR" sz="1000" spc="0" dirty="0" err="1">
                          <a:effectLst/>
                        </a:rPr>
                        <a:t>for</a:t>
                      </a:r>
                      <a:r>
                        <a:rPr lang="tr-TR" sz="1000" spc="0" dirty="0">
                          <a:effectLst/>
                        </a:rPr>
                        <a:t> </a:t>
                      </a:r>
                      <a:r>
                        <a:rPr lang="tr-TR" sz="1000" spc="0" dirty="0" err="1">
                          <a:effectLst/>
                        </a:rPr>
                        <a:t>the</a:t>
                      </a:r>
                      <a:r>
                        <a:rPr lang="tr-TR" sz="1000" spc="0" dirty="0">
                          <a:effectLst/>
                        </a:rPr>
                        <a:t> </a:t>
                      </a:r>
                      <a:r>
                        <a:rPr lang="tr-TR" sz="1000" spc="0" dirty="0" err="1">
                          <a:effectLst/>
                        </a:rPr>
                        <a:t>purpose</a:t>
                      </a:r>
                      <a:r>
                        <a:rPr lang="tr-TR" sz="1000" spc="0" dirty="0">
                          <a:effectLst/>
                        </a:rPr>
                        <a:t> of </a:t>
                      </a:r>
                      <a:r>
                        <a:rPr lang="tr-TR" sz="1000" spc="0" dirty="0" err="1">
                          <a:effectLst/>
                        </a:rPr>
                        <a:t>evaluating</a:t>
                      </a:r>
                      <a:r>
                        <a:rPr lang="tr-TR" sz="1000" spc="0" dirty="0">
                          <a:effectLst/>
                        </a:rPr>
                        <a:t> </a:t>
                      </a:r>
                      <a:r>
                        <a:rPr lang="tr-TR" sz="1000" spc="0" dirty="0" err="1">
                          <a:effectLst/>
                        </a:rPr>
                        <a:t>the</a:t>
                      </a:r>
                      <a:r>
                        <a:rPr lang="tr-TR" sz="1000" spc="0" dirty="0">
                          <a:effectLst/>
                        </a:rPr>
                        <a:t> </a:t>
                      </a:r>
                      <a:r>
                        <a:rPr lang="tr-TR" sz="1000" spc="0" dirty="0" err="1">
                          <a:effectLst/>
                        </a:rPr>
                        <a:t>potential</a:t>
                      </a:r>
                      <a:r>
                        <a:rPr lang="tr-TR" sz="1000" spc="0" dirty="0">
                          <a:effectLst/>
                        </a:rPr>
                        <a:t> </a:t>
                      </a:r>
                      <a:r>
                        <a:rPr lang="tr-TR" sz="1000" spc="0" dirty="0" err="1">
                          <a:effectLst/>
                        </a:rPr>
                        <a:t>business</a:t>
                      </a:r>
                      <a:r>
                        <a:rPr lang="tr-TR" sz="1000" spc="0" dirty="0">
                          <a:effectLst/>
                        </a:rPr>
                        <a:t> </a:t>
                      </a:r>
                      <a:r>
                        <a:rPr lang="tr-TR" sz="1000" spc="0" dirty="0" err="1">
                          <a:effectLst/>
                        </a:rPr>
                        <a:t>relationship</a:t>
                      </a:r>
                      <a:r>
                        <a:rPr lang="tr-TR" sz="1000" spc="0" dirty="0">
                          <a:effectLst/>
                        </a:rPr>
                        <a:t>. </a:t>
                      </a:r>
                      <a:r>
                        <a:rPr lang="tr-TR" sz="1000" spc="0" dirty="0" err="1">
                          <a:effectLst/>
                        </a:rPr>
                        <a:t>NDAs</a:t>
                      </a:r>
                      <a:r>
                        <a:rPr lang="tr-TR" sz="1000" spc="0" dirty="0">
                          <a:effectLst/>
                        </a:rPr>
                        <a:t> can be "</a:t>
                      </a:r>
                      <a:r>
                        <a:rPr lang="tr-TR" sz="1000" spc="0" dirty="0" err="1">
                          <a:effectLst/>
                        </a:rPr>
                        <a:t>mutual</a:t>
                      </a:r>
                      <a:r>
                        <a:rPr lang="tr-TR" sz="1000" spc="0" dirty="0">
                          <a:effectLst/>
                        </a:rPr>
                        <a:t>", </a:t>
                      </a:r>
                      <a:r>
                        <a:rPr lang="tr-TR" sz="1000" spc="0" dirty="0" err="1">
                          <a:effectLst/>
                        </a:rPr>
                        <a:t>meaning</a:t>
                      </a:r>
                      <a:r>
                        <a:rPr lang="tr-TR" sz="1000" spc="0" dirty="0">
                          <a:effectLst/>
                        </a:rPr>
                        <a:t> </a:t>
                      </a:r>
                      <a:r>
                        <a:rPr lang="tr-TR" sz="1000" spc="0" dirty="0" err="1">
                          <a:effectLst/>
                        </a:rPr>
                        <a:t>both</a:t>
                      </a:r>
                      <a:r>
                        <a:rPr lang="tr-TR" sz="1000" spc="0" dirty="0">
                          <a:effectLst/>
                        </a:rPr>
                        <a:t> </a:t>
                      </a:r>
                      <a:r>
                        <a:rPr lang="tr-TR" sz="1000" spc="0" dirty="0" err="1">
                          <a:effectLst/>
                        </a:rPr>
                        <a:t>parties</a:t>
                      </a:r>
                      <a:r>
                        <a:rPr lang="tr-TR" sz="1000" spc="0" dirty="0">
                          <a:effectLst/>
                        </a:rPr>
                        <a:t> </a:t>
                      </a:r>
                      <a:r>
                        <a:rPr lang="tr-TR" sz="1000" spc="0" dirty="0" err="1">
                          <a:effectLst/>
                        </a:rPr>
                        <a:t>are</a:t>
                      </a:r>
                      <a:r>
                        <a:rPr lang="tr-TR" sz="1000" spc="0" dirty="0">
                          <a:effectLst/>
                        </a:rPr>
                        <a:t> </a:t>
                      </a:r>
                      <a:r>
                        <a:rPr lang="tr-TR" sz="1000" spc="0" dirty="0" err="1">
                          <a:effectLst/>
                        </a:rPr>
                        <a:t>restricted</a:t>
                      </a:r>
                      <a:r>
                        <a:rPr lang="tr-TR" sz="1000" spc="0" dirty="0">
                          <a:effectLst/>
                        </a:rPr>
                        <a:t> in </a:t>
                      </a:r>
                      <a:r>
                        <a:rPr lang="tr-TR" sz="1000" spc="0" dirty="0" err="1">
                          <a:effectLst/>
                        </a:rPr>
                        <a:t>their</a:t>
                      </a:r>
                      <a:r>
                        <a:rPr lang="tr-TR" sz="1000" spc="0" dirty="0">
                          <a:effectLst/>
                        </a:rPr>
                        <a:t> </a:t>
                      </a:r>
                      <a:r>
                        <a:rPr lang="tr-TR" sz="1000" spc="0" dirty="0" err="1">
                          <a:effectLst/>
                        </a:rPr>
                        <a:t>use</a:t>
                      </a:r>
                      <a:r>
                        <a:rPr lang="tr-TR" sz="1000" spc="0" dirty="0">
                          <a:effectLst/>
                        </a:rPr>
                        <a:t> of </a:t>
                      </a:r>
                      <a:r>
                        <a:rPr lang="tr-TR" sz="1000" spc="0" dirty="0" err="1">
                          <a:effectLst/>
                        </a:rPr>
                        <a:t>the</a:t>
                      </a:r>
                      <a:r>
                        <a:rPr lang="tr-TR" sz="1000" spc="0" dirty="0">
                          <a:effectLst/>
                        </a:rPr>
                        <a:t> </a:t>
                      </a:r>
                      <a:r>
                        <a:rPr lang="tr-TR" sz="1000" spc="0" dirty="0" err="1">
                          <a:effectLst/>
                        </a:rPr>
                        <a:t>materials</a:t>
                      </a:r>
                      <a:r>
                        <a:rPr lang="tr-TR" sz="1000" spc="0" dirty="0">
                          <a:effectLst/>
                        </a:rPr>
                        <a:t> </a:t>
                      </a:r>
                      <a:r>
                        <a:rPr lang="tr-TR" sz="1000" spc="0" dirty="0" err="1">
                          <a:effectLst/>
                        </a:rPr>
                        <a:t>provided</a:t>
                      </a:r>
                      <a:r>
                        <a:rPr lang="tr-TR" sz="1000" spc="0" dirty="0">
                          <a:effectLst/>
                        </a:rPr>
                        <a:t>, </a:t>
                      </a:r>
                      <a:r>
                        <a:rPr lang="tr-TR" sz="1000" spc="0" dirty="0" err="1">
                          <a:effectLst/>
                        </a:rPr>
                        <a:t>or</a:t>
                      </a:r>
                      <a:r>
                        <a:rPr lang="tr-TR" sz="1000" spc="0" dirty="0">
                          <a:effectLst/>
                        </a:rPr>
                        <a:t> </a:t>
                      </a:r>
                      <a:r>
                        <a:rPr lang="tr-TR" sz="1000" spc="0" dirty="0" err="1">
                          <a:effectLst/>
                        </a:rPr>
                        <a:t>they</a:t>
                      </a:r>
                      <a:r>
                        <a:rPr lang="tr-TR" sz="1000" spc="0" dirty="0">
                          <a:effectLst/>
                        </a:rPr>
                        <a:t> can </a:t>
                      </a:r>
                      <a:r>
                        <a:rPr lang="tr-TR" sz="1000" spc="0" dirty="0" err="1">
                          <a:effectLst/>
                        </a:rPr>
                        <a:t>restrict</a:t>
                      </a:r>
                      <a:r>
                        <a:rPr lang="tr-TR" sz="1000" spc="0" dirty="0">
                          <a:effectLst/>
                        </a:rPr>
                        <a:t> </a:t>
                      </a:r>
                      <a:r>
                        <a:rPr lang="tr-TR" sz="1000" spc="0" dirty="0" err="1">
                          <a:effectLst/>
                        </a:rPr>
                        <a:t>the</a:t>
                      </a:r>
                      <a:r>
                        <a:rPr lang="tr-TR" sz="1000" spc="0" dirty="0">
                          <a:effectLst/>
                        </a:rPr>
                        <a:t> </a:t>
                      </a:r>
                      <a:r>
                        <a:rPr lang="tr-TR" sz="1000" spc="0" dirty="0" err="1">
                          <a:effectLst/>
                        </a:rPr>
                        <a:t>use</a:t>
                      </a:r>
                      <a:r>
                        <a:rPr lang="tr-TR" sz="1000" spc="0" dirty="0">
                          <a:effectLst/>
                        </a:rPr>
                        <a:t> of </a:t>
                      </a:r>
                      <a:r>
                        <a:rPr lang="tr-TR" sz="1000" spc="0" dirty="0" err="1">
                          <a:effectLst/>
                        </a:rPr>
                        <a:t>material</a:t>
                      </a:r>
                      <a:r>
                        <a:rPr lang="tr-TR" sz="1000" spc="0" dirty="0">
                          <a:effectLst/>
                        </a:rPr>
                        <a:t> </a:t>
                      </a:r>
                      <a:r>
                        <a:rPr lang="tr-TR" sz="1000" spc="0" dirty="0" err="1">
                          <a:effectLst/>
                        </a:rPr>
                        <a:t>by</a:t>
                      </a:r>
                      <a:r>
                        <a:rPr lang="tr-TR" sz="1000" spc="0" dirty="0">
                          <a:effectLst/>
                        </a:rPr>
                        <a:t> a </a:t>
                      </a:r>
                      <a:r>
                        <a:rPr lang="tr-TR" sz="1000" spc="0" dirty="0" err="1">
                          <a:effectLst/>
                        </a:rPr>
                        <a:t>single</a:t>
                      </a:r>
                      <a:r>
                        <a:rPr lang="tr-TR" sz="1000" spc="0" dirty="0">
                          <a:effectLst/>
                        </a:rPr>
                        <a:t> </a:t>
                      </a:r>
                      <a:r>
                        <a:rPr lang="tr-TR" sz="1000" spc="0" dirty="0" err="1" smtClean="0">
                          <a:effectLst/>
                        </a:rPr>
                        <a:t>party</a:t>
                      </a:r>
                      <a:r>
                        <a:rPr lang="tr-TR" sz="1000" spc="0" dirty="0" smtClean="0">
                          <a:effectLst/>
                        </a:rPr>
                        <a:t>.</a:t>
                      </a:r>
                      <a:r>
                        <a:rPr lang="tr-TR" sz="1000" spc="0" baseline="0" dirty="0" smtClean="0">
                          <a:effectLst/>
                        </a:rPr>
                        <a:t> </a:t>
                      </a:r>
                      <a:r>
                        <a:rPr lang="tr-TR" sz="1000" spc="0" dirty="0" err="1" smtClean="0">
                          <a:effectLst/>
                        </a:rPr>
                        <a:t>It</a:t>
                      </a:r>
                      <a:r>
                        <a:rPr lang="tr-TR" sz="1000" spc="0" dirty="0" smtClean="0">
                          <a:effectLst/>
                        </a:rPr>
                        <a:t> </a:t>
                      </a:r>
                      <a:r>
                        <a:rPr lang="tr-TR" sz="1000" spc="0" dirty="0">
                          <a:effectLst/>
                        </a:rPr>
                        <a:t>is </a:t>
                      </a:r>
                      <a:r>
                        <a:rPr lang="tr-TR" sz="1000" spc="0" dirty="0" err="1">
                          <a:effectLst/>
                        </a:rPr>
                        <a:t>also</a:t>
                      </a:r>
                      <a:r>
                        <a:rPr lang="tr-TR" sz="1000" spc="0" dirty="0">
                          <a:effectLst/>
                        </a:rPr>
                        <a:t> </a:t>
                      </a:r>
                      <a:r>
                        <a:rPr lang="tr-TR" sz="1000" spc="0" dirty="0" err="1">
                          <a:effectLst/>
                        </a:rPr>
                        <a:t>possible</a:t>
                      </a:r>
                      <a:r>
                        <a:rPr lang="tr-TR" sz="1000" spc="0" dirty="0">
                          <a:effectLst/>
                        </a:rPr>
                        <a:t> </a:t>
                      </a:r>
                      <a:r>
                        <a:rPr lang="tr-TR" sz="1000" spc="0" dirty="0" err="1">
                          <a:effectLst/>
                        </a:rPr>
                        <a:t>for</a:t>
                      </a:r>
                      <a:r>
                        <a:rPr lang="tr-TR" sz="1000" spc="0" dirty="0">
                          <a:effectLst/>
                        </a:rPr>
                        <a:t> an </a:t>
                      </a:r>
                      <a:r>
                        <a:rPr lang="tr-TR" sz="1000" spc="0" dirty="0" err="1">
                          <a:effectLst/>
                        </a:rPr>
                        <a:t>employee</a:t>
                      </a:r>
                      <a:r>
                        <a:rPr lang="tr-TR" sz="1000" spc="0" dirty="0">
                          <a:effectLst/>
                        </a:rPr>
                        <a:t> </a:t>
                      </a:r>
                      <a:r>
                        <a:rPr lang="tr-TR" sz="1000" spc="0" dirty="0" err="1">
                          <a:effectLst/>
                        </a:rPr>
                        <a:t>to</a:t>
                      </a:r>
                      <a:r>
                        <a:rPr lang="tr-TR" sz="1000" spc="0" dirty="0">
                          <a:effectLst/>
                        </a:rPr>
                        <a:t> </a:t>
                      </a:r>
                      <a:r>
                        <a:rPr lang="tr-TR" sz="1000" spc="0" dirty="0" err="1">
                          <a:effectLst/>
                        </a:rPr>
                        <a:t>sign</a:t>
                      </a:r>
                      <a:r>
                        <a:rPr lang="tr-TR" sz="1000" spc="0" dirty="0">
                          <a:effectLst/>
                        </a:rPr>
                        <a:t> an NDA </a:t>
                      </a:r>
                      <a:r>
                        <a:rPr lang="tr-TR" sz="1000" spc="0" dirty="0" err="1">
                          <a:effectLst/>
                        </a:rPr>
                        <a:t>or</a:t>
                      </a:r>
                      <a:r>
                        <a:rPr lang="tr-TR" sz="1000" spc="0" dirty="0">
                          <a:effectLst/>
                        </a:rPr>
                        <a:t> NDA-</a:t>
                      </a:r>
                      <a:r>
                        <a:rPr lang="tr-TR" sz="1000" spc="0" dirty="0" err="1">
                          <a:effectLst/>
                        </a:rPr>
                        <a:t>like</a:t>
                      </a:r>
                      <a:r>
                        <a:rPr lang="tr-TR" sz="1000" spc="0" dirty="0">
                          <a:effectLst/>
                        </a:rPr>
                        <a:t> </a:t>
                      </a:r>
                      <a:r>
                        <a:rPr lang="tr-TR" sz="1000" spc="0" dirty="0" err="1">
                          <a:effectLst/>
                        </a:rPr>
                        <a:t>agreement</a:t>
                      </a:r>
                      <a:r>
                        <a:rPr lang="tr-TR" sz="1000" spc="0" dirty="0">
                          <a:effectLst/>
                        </a:rPr>
                        <a:t> </a:t>
                      </a:r>
                      <a:r>
                        <a:rPr lang="tr-TR" sz="1000" spc="0" dirty="0" err="1">
                          <a:effectLst/>
                        </a:rPr>
                        <a:t>with</a:t>
                      </a:r>
                      <a:r>
                        <a:rPr lang="tr-TR" sz="1000" spc="0" dirty="0">
                          <a:effectLst/>
                        </a:rPr>
                        <a:t> an </a:t>
                      </a:r>
                      <a:r>
                        <a:rPr lang="tr-TR" sz="1000" spc="0" dirty="0" err="1">
                          <a:effectLst/>
                        </a:rPr>
                        <a:t>employer</a:t>
                      </a:r>
                      <a:r>
                        <a:rPr lang="tr-TR" sz="1000" spc="0" dirty="0">
                          <a:effectLst/>
                        </a:rPr>
                        <a:t>. </a:t>
                      </a:r>
                      <a:r>
                        <a:rPr lang="tr-TR" sz="1000" spc="0" dirty="0" err="1">
                          <a:effectLst/>
                        </a:rPr>
                        <a:t>In</a:t>
                      </a:r>
                      <a:r>
                        <a:rPr lang="tr-TR" sz="1000" spc="0" dirty="0">
                          <a:effectLst/>
                        </a:rPr>
                        <a:t> </a:t>
                      </a:r>
                      <a:r>
                        <a:rPr lang="tr-TR" sz="1000" spc="0" dirty="0" err="1">
                          <a:effectLst/>
                        </a:rPr>
                        <a:t>fact</a:t>
                      </a:r>
                      <a:r>
                        <a:rPr lang="tr-TR" sz="1000" spc="0" dirty="0">
                          <a:effectLst/>
                        </a:rPr>
                        <a:t>, </a:t>
                      </a:r>
                      <a:r>
                        <a:rPr lang="tr-TR" sz="1000" spc="0" dirty="0" err="1">
                          <a:effectLst/>
                        </a:rPr>
                        <a:t>some</a:t>
                      </a:r>
                      <a:r>
                        <a:rPr lang="tr-TR" sz="1000" spc="0" dirty="0">
                          <a:effectLst/>
                        </a:rPr>
                        <a:t> </a:t>
                      </a:r>
                      <a:r>
                        <a:rPr lang="tr-TR" sz="1000" spc="0" dirty="0" err="1">
                          <a:effectLst/>
                        </a:rPr>
                        <a:t>employment</a:t>
                      </a:r>
                      <a:r>
                        <a:rPr lang="tr-TR" sz="1000" spc="0" dirty="0">
                          <a:effectLst/>
                        </a:rPr>
                        <a:t> </a:t>
                      </a:r>
                      <a:r>
                        <a:rPr lang="tr-TR" sz="1000" spc="0" dirty="0" err="1">
                          <a:effectLst/>
                        </a:rPr>
                        <a:t>agreements</a:t>
                      </a:r>
                      <a:r>
                        <a:rPr lang="tr-TR" sz="1000" spc="0" dirty="0">
                          <a:effectLst/>
                        </a:rPr>
                        <a:t> </a:t>
                      </a:r>
                      <a:r>
                        <a:rPr lang="tr-TR" sz="1000" spc="0" dirty="0" err="1">
                          <a:effectLst/>
                        </a:rPr>
                        <a:t>will</a:t>
                      </a:r>
                      <a:r>
                        <a:rPr lang="tr-TR" sz="1000" spc="0" dirty="0">
                          <a:effectLst/>
                        </a:rPr>
                        <a:t> </a:t>
                      </a:r>
                      <a:r>
                        <a:rPr lang="tr-TR" sz="1000" spc="0" dirty="0" err="1">
                          <a:effectLst/>
                        </a:rPr>
                        <a:t>include</a:t>
                      </a:r>
                      <a:r>
                        <a:rPr lang="tr-TR" sz="1000" spc="0" dirty="0">
                          <a:effectLst/>
                        </a:rPr>
                        <a:t> a </a:t>
                      </a:r>
                      <a:r>
                        <a:rPr lang="tr-TR" sz="1000" spc="0" dirty="0" err="1">
                          <a:effectLst/>
                        </a:rPr>
                        <a:t>clause</a:t>
                      </a:r>
                      <a:r>
                        <a:rPr lang="tr-TR" sz="1000" spc="0" dirty="0">
                          <a:effectLst/>
                        </a:rPr>
                        <a:t> </a:t>
                      </a:r>
                      <a:r>
                        <a:rPr lang="tr-TR" sz="1000" spc="0" dirty="0" err="1">
                          <a:effectLst/>
                        </a:rPr>
                        <a:t>restricting</a:t>
                      </a:r>
                      <a:r>
                        <a:rPr lang="tr-TR" sz="1000" spc="0" dirty="0">
                          <a:effectLst/>
                        </a:rPr>
                        <a:t> </a:t>
                      </a:r>
                      <a:r>
                        <a:rPr lang="tr-TR" sz="1000" spc="0" dirty="0" err="1">
                          <a:effectLst/>
                        </a:rPr>
                        <a:t>employees</a:t>
                      </a:r>
                      <a:r>
                        <a:rPr lang="tr-TR" sz="1000" spc="0" dirty="0">
                          <a:effectLst/>
                        </a:rPr>
                        <a:t>' </a:t>
                      </a:r>
                      <a:r>
                        <a:rPr lang="tr-TR" sz="1000" spc="0" dirty="0" err="1">
                          <a:effectLst/>
                        </a:rPr>
                        <a:t>use</a:t>
                      </a:r>
                      <a:r>
                        <a:rPr lang="tr-TR" sz="1000" spc="0" dirty="0">
                          <a:effectLst/>
                        </a:rPr>
                        <a:t> </a:t>
                      </a:r>
                      <a:r>
                        <a:rPr lang="tr-TR" sz="1000" spc="0" dirty="0" err="1">
                          <a:effectLst/>
                        </a:rPr>
                        <a:t>and</a:t>
                      </a:r>
                      <a:r>
                        <a:rPr lang="tr-TR" sz="1000" spc="0" dirty="0">
                          <a:effectLst/>
                        </a:rPr>
                        <a:t> </a:t>
                      </a:r>
                      <a:r>
                        <a:rPr lang="tr-TR" sz="1000" spc="0" dirty="0" err="1">
                          <a:effectLst/>
                        </a:rPr>
                        <a:t>dissemination</a:t>
                      </a:r>
                      <a:r>
                        <a:rPr lang="tr-TR" sz="1000" spc="0" dirty="0">
                          <a:effectLst/>
                        </a:rPr>
                        <a:t> of </a:t>
                      </a:r>
                      <a:r>
                        <a:rPr lang="tr-TR" sz="1000" spc="0" dirty="0" err="1">
                          <a:effectLst/>
                        </a:rPr>
                        <a:t>company-owned</a:t>
                      </a:r>
                      <a:r>
                        <a:rPr lang="tr-TR" sz="1000" spc="0" dirty="0">
                          <a:effectLst/>
                        </a:rPr>
                        <a:t> </a:t>
                      </a:r>
                      <a:r>
                        <a:rPr lang="tr-TR" sz="1000" spc="0" dirty="0" err="1">
                          <a:effectLst/>
                        </a:rPr>
                        <a:t>confidential</a:t>
                      </a:r>
                      <a:r>
                        <a:rPr lang="tr-TR" sz="1000" spc="0" dirty="0">
                          <a:effectLst/>
                        </a:rPr>
                        <a:t> </a:t>
                      </a:r>
                      <a:r>
                        <a:rPr lang="tr-TR" sz="1000" spc="0" dirty="0" err="1">
                          <a:effectLst/>
                        </a:rPr>
                        <a:t>information</a:t>
                      </a:r>
                      <a:r>
                        <a:rPr lang="tr-TR" sz="1000" spc="0" dirty="0">
                          <a:effectLst/>
                        </a:rPr>
                        <a:t>.</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2"/>
                  </a:ext>
                </a:extLst>
              </a:tr>
              <a:tr h="189465">
                <a:tc>
                  <a:txBody>
                    <a:bodyPr/>
                    <a:lstStyle/>
                    <a:p>
                      <a:pPr>
                        <a:lnSpc>
                          <a:spcPct val="120000"/>
                        </a:lnSpc>
                        <a:spcAft>
                          <a:spcPts val="0"/>
                        </a:spcAft>
                      </a:pPr>
                      <a:r>
                        <a:rPr lang="tr-TR" sz="1000" spc="0">
                          <a:effectLst/>
                        </a:rPr>
                        <a:t>Actors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Responsible/Authorised personnel in both parties.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3"/>
                  </a:ext>
                </a:extLst>
              </a:tr>
              <a:tr h="221258">
                <a:tc>
                  <a:txBody>
                    <a:bodyPr/>
                    <a:lstStyle/>
                    <a:p>
                      <a:pPr>
                        <a:lnSpc>
                          <a:spcPct val="120000"/>
                        </a:lnSpc>
                        <a:spcAft>
                          <a:spcPts val="0"/>
                        </a:spcAft>
                      </a:pPr>
                      <a:r>
                        <a:rPr lang="tr-TR" sz="1000" spc="0">
                          <a:effectLst/>
                        </a:rPr>
                        <a:t>Assumptions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Agreements are prepared and written according to European Business Law.</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4"/>
                  </a:ext>
                </a:extLst>
              </a:tr>
              <a:tr h="1136789">
                <a:tc>
                  <a:txBody>
                    <a:bodyPr/>
                    <a:lstStyle/>
                    <a:p>
                      <a:pPr>
                        <a:lnSpc>
                          <a:spcPct val="120000"/>
                        </a:lnSpc>
                        <a:spcAft>
                          <a:spcPts val="0"/>
                        </a:spcAft>
                      </a:pPr>
                      <a:r>
                        <a:rPr lang="tr-TR" sz="1000" spc="0">
                          <a:effectLst/>
                        </a:rPr>
                        <a:t>Steps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To define both partied who would sig the NDA </a:t>
                      </a:r>
                      <a:br>
                        <a:rPr lang="tr-TR" sz="1000" spc="0">
                          <a:effectLst/>
                        </a:rPr>
                      </a:br>
                      <a:r>
                        <a:rPr lang="tr-TR" sz="1000" spc="0">
                          <a:effectLst/>
                        </a:rPr>
                        <a:t>To write items of agreement according to scope of NDA</a:t>
                      </a:r>
                      <a:br>
                        <a:rPr lang="tr-TR" sz="1000" spc="0">
                          <a:effectLst/>
                        </a:rPr>
                      </a:br>
                      <a:r>
                        <a:rPr lang="tr-TR" sz="1000" spc="0">
                          <a:effectLst/>
                        </a:rPr>
                        <a:t>Reviewing agreement by decision maker then getting approval</a:t>
                      </a:r>
                      <a:br>
                        <a:rPr lang="tr-TR" sz="1000" spc="0">
                          <a:effectLst/>
                        </a:rPr>
                      </a:br>
                      <a:r>
                        <a:rPr lang="tr-TR" sz="1000" spc="0">
                          <a:effectLst/>
                        </a:rPr>
                        <a:t>Sharing NDA each other </a:t>
                      </a:r>
                      <a:br>
                        <a:rPr lang="tr-TR" sz="1000" spc="0">
                          <a:effectLst/>
                        </a:rPr>
                      </a:br>
                      <a:r>
                        <a:rPr lang="tr-TR" sz="1000" spc="0">
                          <a:effectLst/>
                        </a:rPr>
                        <a:t>Send feedback to ModelWriter system if any change apply on NDA </a:t>
                      </a:r>
                      <a:br>
                        <a:rPr lang="tr-TR" sz="1000" spc="0">
                          <a:effectLst/>
                        </a:rPr>
                      </a:br>
                      <a:r>
                        <a:rPr lang="tr-TR" sz="1000" spc="0">
                          <a:effectLst/>
                        </a:rPr>
                        <a:t>Sahepen final version of NDA then signing by both parties </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5"/>
                  </a:ext>
                </a:extLst>
              </a:tr>
              <a:tr h="467298">
                <a:tc>
                  <a:txBody>
                    <a:bodyPr/>
                    <a:lstStyle/>
                    <a:p>
                      <a:pPr>
                        <a:lnSpc>
                          <a:spcPct val="120000"/>
                        </a:lnSpc>
                        <a:spcAft>
                          <a:spcPts val="0"/>
                        </a:spcAft>
                      </a:pPr>
                      <a:r>
                        <a:rPr lang="tr-TR" sz="1000" spc="0">
                          <a:effectLst/>
                        </a:rPr>
                        <a:t>Alternatives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a:effectLst/>
                        </a:rPr>
                        <a:t>After sharing NDA, both parties sign without any change and no feedback imzalanması.</a:t>
                      </a:r>
                      <a:br>
                        <a:rPr lang="tr-TR" sz="1000" spc="0">
                          <a:effectLst/>
                        </a:rPr>
                      </a:br>
                      <a:r>
                        <a:rPr lang="tr-TR" sz="1000" spc="0">
                          <a:effectLst/>
                        </a:rPr>
                        <a:t>Cancellation of NDA</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6"/>
                  </a:ext>
                </a:extLst>
              </a:tr>
              <a:tr h="302385">
                <a:tc>
                  <a:txBody>
                    <a:bodyPr/>
                    <a:lstStyle/>
                    <a:p>
                      <a:pPr>
                        <a:lnSpc>
                          <a:spcPct val="120000"/>
                        </a:lnSpc>
                        <a:spcAft>
                          <a:spcPts val="0"/>
                        </a:spcAft>
                      </a:pPr>
                      <a:r>
                        <a:rPr lang="tr-TR" sz="1000" spc="0">
                          <a:effectLst/>
                        </a:rPr>
                        <a:t>Issues</a:t>
                      </a:r>
                      <a:endParaRPr lang="tr-TR" sz="1000" spc="2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tc>
                  <a:txBody>
                    <a:bodyPr/>
                    <a:lstStyle/>
                    <a:p>
                      <a:pPr>
                        <a:lnSpc>
                          <a:spcPct val="120000"/>
                        </a:lnSpc>
                        <a:spcAft>
                          <a:spcPts val="0"/>
                        </a:spcAft>
                      </a:pPr>
                      <a:r>
                        <a:rPr lang="tr-TR" sz="1000" spc="0" dirty="0" err="1">
                          <a:effectLst/>
                        </a:rPr>
                        <a:t>Different</a:t>
                      </a:r>
                      <a:r>
                        <a:rPr lang="tr-TR" sz="1000" spc="0" dirty="0">
                          <a:effectLst/>
                        </a:rPr>
                        <a:t> </a:t>
                      </a:r>
                      <a:r>
                        <a:rPr lang="tr-TR" sz="1000" spc="0" dirty="0" err="1">
                          <a:effectLst/>
                        </a:rPr>
                        <a:t>laws</a:t>
                      </a:r>
                      <a:r>
                        <a:rPr lang="tr-TR" sz="1000" spc="0" dirty="0">
                          <a:effectLst/>
                        </a:rPr>
                        <a:t> </a:t>
                      </a:r>
                      <a:r>
                        <a:rPr lang="tr-TR" sz="1000" spc="0" dirty="0" err="1">
                          <a:effectLst/>
                        </a:rPr>
                        <a:t>could</a:t>
                      </a:r>
                      <a:r>
                        <a:rPr lang="tr-TR" sz="1000" spc="0" dirty="0">
                          <a:effectLst/>
                        </a:rPr>
                        <a:t> be </a:t>
                      </a:r>
                      <a:r>
                        <a:rPr lang="tr-TR" sz="1000" spc="0" dirty="0" err="1">
                          <a:effectLst/>
                        </a:rPr>
                        <a:t>applied</a:t>
                      </a:r>
                      <a:r>
                        <a:rPr lang="tr-TR" sz="1000" spc="0" dirty="0">
                          <a:effectLst/>
                        </a:rPr>
                        <a:t> in </a:t>
                      </a:r>
                      <a:r>
                        <a:rPr lang="tr-TR" sz="1000" spc="0" dirty="0" err="1">
                          <a:effectLst/>
                        </a:rPr>
                        <a:t>out</a:t>
                      </a:r>
                      <a:r>
                        <a:rPr lang="tr-TR" sz="1000" spc="0" dirty="0">
                          <a:effectLst/>
                        </a:rPr>
                        <a:t> of </a:t>
                      </a:r>
                      <a:r>
                        <a:rPr lang="tr-TR" sz="1000" spc="0" dirty="0" err="1">
                          <a:effectLst/>
                        </a:rPr>
                        <a:t>European</a:t>
                      </a:r>
                      <a:r>
                        <a:rPr lang="tr-TR" sz="1000" spc="0" dirty="0">
                          <a:effectLst/>
                        </a:rPr>
                        <a:t> </a:t>
                      </a:r>
                      <a:r>
                        <a:rPr lang="tr-TR" sz="1000" spc="0" dirty="0" err="1">
                          <a:effectLst/>
                        </a:rPr>
                        <a:t>Union</a:t>
                      </a:r>
                      <a:endParaRPr lang="tr-TR" sz="10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32354" marR="32354"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6329691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pic>
        <p:nvPicPr>
          <p:cNvPr id="7" name="Resim 6"/>
          <p:cNvPicPr>
            <a:picLocks noChangeAspect="1"/>
          </p:cNvPicPr>
          <p:nvPr/>
        </p:nvPicPr>
        <p:blipFill rotWithShape="1">
          <a:blip r:embed="rId2"/>
          <a:srcRect l="31737" t="10625" r="32290" b="9641"/>
          <a:stretch/>
        </p:blipFill>
        <p:spPr>
          <a:xfrm>
            <a:off x="468000" y="1124743"/>
            <a:ext cx="4176008" cy="5203947"/>
          </a:xfrm>
          <a:prstGeom prst="rect">
            <a:avLst/>
          </a:prstGeom>
        </p:spPr>
      </p:pic>
      <p:sp>
        <p:nvSpPr>
          <p:cNvPr id="8" name="Sağ Ayraç 7"/>
          <p:cNvSpPr/>
          <p:nvPr/>
        </p:nvSpPr>
        <p:spPr>
          <a:xfrm>
            <a:off x="4427984" y="1124743"/>
            <a:ext cx="432048" cy="504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9" name="Sağ Ayraç 8"/>
          <p:cNvSpPr/>
          <p:nvPr/>
        </p:nvSpPr>
        <p:spPr>
          <a:xfrm>
            <a:off x="4427984" y="5373214"/>
            <a:ext cx="432048" cy="13681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0" name="Sağ Ayraç 9"/>
          <p:cNvSpPr/>
          <p:nvPr/>
        </p:nvSpPr>
        <p:spPr>
          <a:xfrm>
            <a:off x="4427984" y="1628799"/>
            <a:ext cx="432048" cy="37444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Yuvarlatılmış Dikdörtgen 10"/>
          <p:cNvSpPr/>
          <p:nvPr/>
        </p:nvSpPr>
        <p:spPr>
          <a:xfrm>
            <a:off x="5148064" y="1124743"/>
            <a:ext cx="2960510" cy="64807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Company</a:t>
            </a:r>
            <a:r>
              <a:rPr lang="tr-TR" dirty="0">
                <a:solidFill>
                  <a:schemeClr val="tx1"/>
                </a:solidFill>
              </a:rPr>
              <a:t> </a:t>
            </a:r>
            <a:r>
              <a:rPr lang="tr-TR" dirty="0" smtClean="0">
                <a:solidFill>
                  <a:schemeClr val="tx1"/>
                </a:solidFill>
              </a:rPr>
              <a:t>Information of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who</a:t>
            </a:r>
            <a:r>
              <a:rPr lang="tr-TR" dirty="0" smtClean="0">
                <a:solidFill>
                  <a:schemeClr val="tx1"/>
                </a:solidFill>
              </a:rPr>
              <a:t> </a:t>
            </a:r>
            <a:r>
              <a:rPr lang="tr-TR" dirty="0" err="1" smtClean="0">
                <a:solidFill>
                  <a:schemeClr val="tx1"/>
                </a:solidFill>
              </a:rPr>
              <a:t>sign</a:t>
            </a:r>
            <a:r>
              <a:rPr lang="tr-TR" dirty="0" smtClean="0">
                <a:solidFill>
                  <a:schemeClr val="tx1"/>
                </a:solidFill>
              </a:rPr>
              <a:t> NDA</a:t>
            </a:r>
            <a:endParaRPr lang="tr-TR" dirty="0">
              <a:solidFill>
                <a:schemeClr val="tx1"/>
              </a:solidFill>
            </a:endParaRPr>
          </a:p>
        </p:txBody>
      </p:sp>
      <p:sp>
        <p:nvSpPr>
          <p:cNvPr id="12" name="Yuvarlatılmış Dikdörtgen 11"/>
          <p:cNvSpPr/>
          <p:nvPr/>
        </p:nvSpPr>
        <p:spPr>
          <a:xfrm>
            <a:off x="5173442" y="2555901"/>
            <a:ext cx="2935132" cy="18902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a:t>
            </a:r>
            <a:r>
              <a:rPr lang="tr-TR" dirty="0" err="1" smtClean="0">
                <a:solidFill>
                  <a:schemeClr val="tx1"/>
                </a:solidFill>
              </a:rPr>
              <a:t>tems</a:t>
            </a:r>
            <a:r>
              <a:rPr lang="tr-TR" dirty="0" smtClean="0">
                <a:solidFill>
                  <a:schemeClr val="tx1"/>
                </a:solidFill>
              </a:rPr>
              <a:t> of NDA </a:t>
            </a:r>
            <a:r>
              <a:rPr lang="tr-TR" dirty="0" err="1" smtClean="0">
                <a:solidFill>
                  <a:schemeClr val="tx1"/>
                </a:solidFill>
              </a:rPr>
              <a:t>with</a:t>
            </a:r>
            <a:r>
              <a:rPr lang="tr-TR" dirty="0" smtClean="0">
                <a:solidFill>
                  <a:schemeClr val="tx1"/>
                </a:solidFill>
              </a:rPr>
              <a:t> </a:t>
            </a:r>
            <a:r>
              <a:rPr lang="tr-TR" dirty="0" err="1" smtClean="0">
                <a:solidFill>
                  <a:schemeClr val="tx1"/>
                </a:solidFill>
              </a:rPr>
              <a:t>respect</a:t>
            </a:r>
            <a:r>
              <a:rPr lang="tr-TR" dirty="0" smtClean="0">
                <a:solidFill>
                  <a:schemeClr val="tx1"/>
                </a:solidFill>
              </a:rPr>
              <a:t> </a:t>
            </a:r>
            <a:r>
              <a:rPr lang="tr-TR" dirty="0" err="1" smtClean="0">
                <a:solidFill>
                  <a:schemeClr val="tx1"/>
                </a:solidFill>
              </a:rPr>
              <a:t>to</a:t>
            </a:r>
            <a:r>
              <a:rPr lang="tr-TR" dirty="0" smtClean="0">
                <a:solidFill>
                  <a:schemeClr val="tx1"/>
                </a:solidFill>
              </a:rPr>
              <a:t> </a:t>
            </a:r>
            <a:r>
              <a:rPr lang="tr-TR" dirty="0" err="1" smtClean="0">
                <a:solidFill>
                  <a:schemeClr val="tx1"/>
                </a:solidFill>
              </a:rPr>
              <a:t>contracted</a:t>
            </a:r>
            <a:r>
              <a:rPr lang="tr-TR" dirty="0" smtClean="0">
                <a:solidFill>
                  <a:schemeClr val="tx1"/>
                </a:solidFill>
              </a:rPr>
              <a:t> </a:t>
            </a:r>
            <a:r>
              <a:rPr lang="tr-TR" dirty="0" err="1" smtClean="0">
                <a:solidFill>
                  <a:schemeClr val="tx1"/>
                </a:solidFill>
              </a:rPr>
              <a:t>project</a:t>
            </a:r>
            <a:r>
              <a:rPr lang="tr-TR" dirty="0" smtClean="0">
                <a:solidFill>
                  <a:schemeClr val="tx1"/>
                </a:solidFill>
              </a:rPr>
              <a:t>(s) </a:t>
            </a:r>
            <a:r>
              <a:rPr lang="tr-TR" dirty="0" err="1" smtClean="0">
                <a:solidFill>
                  <a:schemeClr val="tx1"/>
                </a:solidFill>
              </a:rPr>
              <a:t>between</a:t>
            </a:r>
            <a:r>
              <a:rPr lang="tr-TR" dirty="0" smtClean="0">
                <a:solidFill>
                  <a:schemeClr val="tx1"/>
                </a:solidFill>
              </a:rPr>
              <a:t> </a:t>
            </a:r>
            <a:r>
              <a:rPr lang="tr-TR" dirty="0" err="1" smtClean="0">
                <a:solidFill>
                  <a:schemeClr val="tx1"/>
                </a:solidFill>
              </a:rPr>
              <a:t>parties</a:t>
            </a:r>
            <a:r>
              <a:rPr lang="tr-TR" dirty="0" smtClean="0">
                <a:solidFill>
                  <a:schemeClr val="tx1"/>
                </a:solidFill>
              </a:rPr>
              <a:t>, </a:t>
            </a:r>
            <a:r>
              <a:rPr lang="tr-TR" dirty="0" err="1" smtClean="0">
                <a:solidFill>
                  <a:schemeClr val="tx1"/>
                </a:solidFill>
              </a:rPr>
              <a:t>project</a:t>
            </a:r>
            <a:r>
              <a:rPr lang="tr-TR" dirty="0" smtClean="0">
                <a:solidFill>
                  <a:schemeClr val="tx1"/>
                </a:solidFill>
              </a:rPr>
              <a:t> </a:t>
            </a:r>
            <a:r>
              <a:rPr lang="tr-TR" dirty="0" err="1" smtClean="0">
                <a:solidFill>
                  <a:schemeClr val="tx1"/>
                </a:solidFill>
              </a:rPr>
              <a:t>related</a:t>
            </a:r>
            <a:r>
              <a:rPr lang="tr-TR" dirty="0" smtClean="0">
                <a:solidFill>
                  <a:schemeClr val="tx1"/>
                </a:solidFill>
              </a:rPr>
              <a:t> </a:t>
            </a:r>
            <a:r>
              <a:rPr lang="tr-TR" dirty="0" err="1" smtClean="0">
                <a:solidFill>
                  <a:schemeClr val="tx1"/>
                </a:solidFill>
              </a:rPr>
              <a:t>information</a:t>
            </a:r>
            <a:r>
              <a:rPr lang="tr-TR" dirty="0">
                <a:solidFill>
                  <a:schemeClr val="tx1"/>
                </a:solidFill>
              </a:rPr>
              <a:t> </a:t>
            </a:r>
            <a:r>
              <a:rPr lang="tr-TR" dirty="0" err="1" smtClean="0">
                <a:solidFill>
                  <a:schemeClr val="tx1"/>
                </a:solidFill>
              </a:rPr>
              <a:t>such</a:t>
            </a:r>
            <a:r>
              <a:rPr lang="tr-TR" dirty="0" smtClean="0">
                <a:solidFill>
                  <a:schemeClr val="tx1"/>
                </a:solidFill>
              </a:rPr>
              <a:t> </a:t>
            </a:r>
            <a:r>
              <a:rPr lang="tr-TR" dirty="0" err="1" smtClean="0">
                <a:solidFill>
                  <a:schemeClr val="tx1"/>
                </a:solidFill>
              </a:rPr>
              <a:t>date</a:t>
            </a:r>
            <a:r>
              <a:rPr lang="tr-TR" dirty="0" smtClean="0">
                <a:solidFill>
                  <a:schemeClr val="tx1"/>
                </a:solidFill>
              </a:rPr>
              <a:t> of </a:t>
            </a:r>
            <a:r>
              <a:rPr lang="tr-TR" dirty="0" err="1" smtClean="0">
                <a:solidFill>
                  <a:schemeClr val="tx1"/>
                </a:solidFill>
              </a:rPr>
              <a:t>document</a:t>
            </a:r>
            <a:r>
              <a:rPr lang="tr-TR" dirty="0" smtClean="0">
                <a:solidFill>
                  <a:schemeClr val="tx1"/>
                </a:solidFill>
              </a:rPr>
              <a:t>, </a:t>
            </a:r>
            <a:r>
              <a:rPr lang="tr-TR" dirty="0" err="1" smtClean="0">
                <a:solidFill>
                  <a:schemeClr val="tx1"/>
                </a:solidFill>
              </a:rPr>
              <a:t>content</a:t>
            </a:r>
            <a:r>
              <a:rPr lang="tr-TR" dirty="0" smtClean="0">
                <a:solidFill>
                  <a:schemeClr val="tx1"/>
                </a:solidFill>
              </a:rPr>
              <a:t> of </a:t>
            </a:r>
            <a:r>
              <a:rPr lang="tr-TR" dirty="0" err="1" smtClean="0">
                <a:solidFill>
                  <a:schemeClr val="tx1"/>
                </a:solidFill>
              </a:rPr>
              <a:t>project</a:t>
            </a:r>
            <a:r>
              <a:rPr lang="tr-TR" dirty="0">
                <a:solidFill>
                  <a:schemeClr val="tx1"/>
                </a:solidFill>
              </a:rPr>
              <a:t> </a:t>
            </a:r>
            <a:r>
              <a:rPr lang="tr-TR" dirty="0" err="1" smtClean="0">
                <a:solidFill>
                  <a:schemeClr val="tx1"/>
                </a:solidFill>
              </a:rPr>
              <a:t>etc</a:t>
            </a:r>
            <a:r>
              <a:rPr lang="tr-TR" dirty="0" smtClean="0">
                <a:solidFill>
                  <a:schemeClr val="tx1"/>
                </a:solidFill>
              </a:rPr>
              <a:t>.</a:t>
            </a:r>
            <a:endParaRPr lang="tr-TR" dirty="0">
              <a:solidFill>
                <a:schemeClr val="tx1"/>
              </a:solidFill>
            </a:endParaRPr>
          </a:p>
        </p:txBody>
      </p:sp>
      <p:sp>
        <p:nvSpPr>
          <p:cNvPr id="13" name="Yuvarlatılmış Dikdörtgen 12"/>
          <p:cNvSpPr/>
          <p:nvPr/>
        </p:nvSpPr>
        <p:spPr>
          <a:xfrm>
            <a:off x="5173442" y="5824633"/>
            <a:ext cx="2952328" cy="50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smtClean="0">
                <a:solidFill>
                  <a:schemeClr val="tx1"/>
                </a:solidFill>
              </a:rPr>
              <a:t>Responsible</a:t>
            </a:r>
            <a:r>
              <a:rPr lang="tr-TR" dirty="0" smtClean="0">
                <a:solidFill>
                  <a:schemeClr val="tx1"/>
                </a:solidFill>
              </a:rPr>
              <a:t> </a:t>
            </a:r>
            <a:r>
              <a:rPr lang="tr-TR" dirty="0" err="1" smtClean="0">
                <a:solidFill>
                  <a:schemeClr val="tx1"/>
                </a:solidFill>
              </a:rPr>
              <a:t>names</a:t>
            </a:r>
            <a:r>
              <a:rPr lang="tr-TR" dirty="0" smtClean="0">
                <a:solidFill>
                  <a:schemeClr val="tx1"/>
                </a:solidFill>
              </a:rPr>
              <a:t> </a:t>
            </a:r>
            <a:r>
              <a:rPr lang="tr-TR" dirty="0" err="1" smtClean="0">
                <a:solidFill>
                  <a:schemeClr val="tx1"/>
                </a:solidFill>
              </a:rPr>
              <a:t>and</a:t>
            </a:r>
            <a:r>
              <a:rPr lang="tr-TR" dirty="0" smtClean="0">
                <a:solidFill>
                  <a:schemeClr val="tx1"/>
                </a:solidFill>
              </a:rPr>
              <a:t> </a:t>
            </a:r>
            <a:r>
              <a:rPr lang="tr-TR" dirty="0" err="1" smtClean="0">
                <a:solidFill>
                  <a:schemeClr val="tx1"/>
                </a:solidFill>
              </a:rPr>
              <a:t>their</a:t>
            </a:r>
            <a:r>
              <a:rPr lang="tr-TR" dirty="0" smtClean="0">
                <a:solidFill>
                  <a:schemeClr val="tx1"/>
                </a:solidFill>
              </a:rPr>
              <a:t> </a:t>
            </a:r>
            <a:r>
              <a:rPr lang="tr-TR" dirty="0" err="1" smtClean="0">
                <a:solidFill>
                  <a:schemeClr val="tx1"/>
                </a:solidFill>
              </a:rPr>
              <a:t>signatures</a:t>
            </a:r>
            <a:r>
              <a:rPr lang="tr-TR" dirty="0" smtClean="0">
                <a:solidFill>
                  <a:schemeClr val="tx1"/>
                </a:solidFill>
              </a:rPr>
              <a:t> </a:t>
            </a:r>
            <a:r>
              <a:rPr lang="tr-TR" dirty="0" err="1" smtClean="0">
                <a:solidFill>
                  <a:schemeClr val="tx1"/>
                </a:solidFill>
              </a:rPr>
              <a:t>from</a:t>
            </a:r>
            <a:r>
              <a:rPr lang="tr-TR" dirty="0" smtClean="0">
                <a:solidFill>
                  <a:schemeClr val="tx1"/>
                </a:solidFill>
              </a:rPr>
              <a:t> </a:t>
            </a:r>
            <a:r>
              <a:rPr lang="tr-TR" dirty="0" err="1" smtClean="0">
                <a:solidFill>
                  <a:schemeClr val="tx1"/>
                </a:solidFill>
              </a:rPr>
              <a:t>each</a:t>
            </a:r>
            <a:r>
              <a:rPr lang="tr-TR" dirty="0" smtClean="0">
                <a:solidFill>
                  <a:schemeClr val="tx1"/>
                </a:solidFill>
              </a:rPr>
              <a:t> </a:t>
            </a:r>
            <a:r>
              <a:rPr lang="tr-TR" dirty="0" err="1" smtClean="0">
                <a:solidFill>
                  <a:schemeClr val="tx1"/>
                </a:solidFill>
              </a:rPr>
              <a:t>party</a:t>
            </a:r>
            <a:endParaRPr lang="tr-TR" dirty="0">
              <a:solidFill>
                <a:schemeClr val="tx1"/>
              </a:solidFill>
            </a:endParaRPr>
          </a:p>
        </p:txBody>
      </p:sp>
      <p:cxnSp>
        <p:nvCxnSpPr>
          <p:cNvPr id="16" name="Düz Bağlayıcı 15"/>
          <p:cNvCxnSpPr>
            <a:stCxn id="8" idx="2"/>
          </p:cNvCxnSpPr>
          <p:nvPr/>
        </p:nvCxnSpPr>
        <p:spPr>
          <a:xfrm flipH="1">
            <a:off x="468000" y="1628800"/>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flipH="1">
            <a:off x="468000" y="5373216"/>
            <a:ext cx="3959984"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76990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404664"/>
            <a:ext cx="6228000" cy="567336"/>
          </a:xfrm>
        </p:spPr>
        <p:txBody>
          <a:bodyPr/>
          <a:lstStyle/>
          <a:p>
            <a:r>
              <a:rPr lang="tr-TR" dirty="0" smtClean="0"/>
              <a:t>TR-UC-02 </a:t>
            </a:r>
            <a:r>
              <a:rPr lang="tr-TR" dirty="0" err="1"/>
              <a:t>Non-Disclosure</a:t>
            </a:r>
            <a:r>
              <a:rPr lang="tr-TR" dirty="0"/>
              <a:t> </a:t>
            </a:r>
            <a:r>
              <a:rPr lang="tr-TR" dirty="0" err="1" smtClean="0"/>
              <a:t>Agreements</a:t>
            </a:r>
            <a:endParaRPr lang="en-US" dirty="0"/>
          </a:p>
        </p:txBody>
      </p:sp>
      <p:sp>
        <p:nvSpPr>
          <p:cNvPr id="3" name="İçerik Yer Tutucusu 2"/>
          <p:cNvSpPr>
            <a:spLocks noGrp="1"/>
          </p:cNvSpPr>
          <p:nvPr>
            <p:ph idx="1"/>
          </p:nvPr>
        </p:nvSpPr>
        <p:spPr>
          <a:xfrm>
            <a:off x="468000" y="1196752"/>
            <a:ext cx="8352472" cy="5040000"/>
          </a:xfrm>
        </p:spPr>
        <p:txBody>
          <a:bodyPr/>
          <a:lstStyle/>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expect</a:t>
            </a:r>
            <a:r>
              <a:rPr lang="tr-TR" sz="1800" dirty="0" smtClean="0"/>
              <a:t> ModelWriter </a:t>
            </a:r>
            <a:r>
              <a:rPr lang="tr-TR" sz="1800" dirty="0" err="1" smtClean="0"/>
              <a:t>about</a:t>
            </a:r>
            <a:r>
              <a:rPr lang="tr-TR" sz="1800" dirty="0" smtClean="0"/>
              <a:t> </a:t>
            </a:r>
            <a:r>
              <a:rPr lang="tr-TR" sz="1800" dirty="0" err="1" smtClean="0"/>
              <a:t>NDAs</a:t>
            </a:r>
            <a:r>
              <a:rPr lang="tr-TR" sz="1800" dirty="0" smtClean="0"/>
              <a:t>:</a:t>
            </a:r>
          </a:p>
          <a:p>
            <a:r>
              <a:rPr lang="tr-TR" sz="1800" dirty="0" err="1" smtClean="0"/>
              <a:t>Automatically</a:t>
            </a:r>
            <a:r>
              <a:rPr lang="tr-TR" sz="1800" dirty="0" smtClean="0"/>
              <a:t> </a:t>
            </a:r>
            <a:r>
              <a:rPr lang="tr-TR" sz="1800" dirty="0" err="1" smtClean="0"/>
              <a:t>captured</a:t>
            </a:r>
            <a:r>
              <a:rPr lang="tr-TR" sz="1800" dirty="0" smtClean="0"/>
              <a:t> </a:t>
            </a:r>
            <a:r>
              <a:rPr lang="tr-TR" sz="1800" dirty="0" err="1" smtClean="0"/>
              <a:t>parties</a:t>
            </a:r>
            <a:r>
              <a:rPr lang="tr-TR" sz="1800" dirty="0" smtClean="0"/>
              <a:t> </a:t>
            </a:r>
            <a:r>
              <a:rPr lang="tr-TR" sz="1800" dirty="0" err="1" smtClean="0"/>
              <a:t>information</a:t>
            </a:r>
            <a:r>
              <a:rPr lang="tr-TR" sz="1800" dirty="0" smtClean="0"/>
              <a:t>, main </a:t>
            </a:r>
            <a:r>
              <a:rPr lang="tr-TR" sz="1800" dirty="0" err="1" smtClean="0"/>
              <a:t>company</a:t>
            </a:r>
            <a:r>
              <a:rPr lang="tr-TR" sz="1800" dirty="0" smtClean="0"/>
              <a:t> </a:t>
            </a:r>
            <a:r>
              <a:rPr lang="tr-TR" sz="1800" dirty="0" err="1" smtClean="0"/>
              <a:t>and</a:t>
            </a:r>
            <a:r>
              <a:rPr lang="tr-TR" sz="1800" dirty="0" smtClean="0"/>
              <a:t> </a:t>
            </a:r>
            <a:r>
              <a:rPr lang="tr-TR" sz="1800" dirty="0" err="1" smtClean="0"/>
              <a:t>customer</a:t>
            </a:r>
            <a:r>
              <a:rPr lang="tr-TR" sz="1800" dirty="0" smtClean="0"/>
              <a:t> </a:t>
            </a:r>
            <a:r>
              <a:rPr lang="tr-TR" sz="1800" dirty="0" err="1" smtClean="0"/>
              <a:t>information</a:t>
            </a:r>
            <a:endParaRPr lang="tr-TR" sz="1800" dirty="0" smtClean="0"/>
          </a:p>
          <a:p>
            <a:r>
              <a:rPr lang="tr-TR" sz="1800" dirty="0" err="1" smtClean="0"/>
              <a:t>Automatically</a:t>
            </a:r>
            <a:r>
              <a:rPr lang="tr-TR" sz="1800" dirty="0" smtClean="0"/>
              <a:t> </a:t>
            </a:r>
            <a:r>
              <a:rPr lang="tr-TR" sz="1800" dirty="0" err="1" smtClean="0"/>
              <a:t>filled</a:t>
            </a:r>
            <a:r>
              <a:rPr lang="tr-TR" sz="1800" dirty="0" smtClean="0"/>
              <a:t> </a:t>
            </a:r>
            <a:r>
              <a:rPr lang="tr-TR" sz="1800" dirty="0" err="1" smtClean="0"/>
              <a:t>names</a:t>
            </a:r>
            <a:r>
              <a:rPr lang="tr-TR" sz="1800" dirty="0" smtClean="0"/>
              <a:t> </a:t>
            </a:r>
            <a:r>
              <a:rPr lang="tr-TR" sz="1800" dirty="0" err="1" smtClean="0"/>
              <a:t>and</a:t>
            </a:r>
            <a:r>
              <a:rPr lang="tr-TR" sz="1800" dirty="0" smtClean="0"/>
              <a:t> </a:t>
            </a:r>
            <a:r>
              <a:rPr lang="tr-TR" sz="1800" dirty="0" err="1" smtClean="0"/>
              <a:t>signatures</a:t>
            </a:r>
            <a:r>
              <a:rPr lang="tr-TR" sz="1800" dirty="0" smtClean="0"/>
              <a:t> (</a:t>
            </a:r>
            <a:r>
              <a:rPr lang="tr-TR" sz="1800" dirty="0" err="1" smtClean="0"/>
              <a:t>if</a:t>
            </a:r>
            <a:r>
              <a:rPr lang="tr-TR" sz="1800" dirty="0" smtClean="0"/>
              <a:t> </a:t>
            </a:r>
            <a:r>
              <a:rPr lang="tr-TR" sz="1800" dirty="0" err="1" smtClean="0"/>
              <a:t>digital</a:t>
            </a:r>
            <a:r>
              <a:rPr lang="tr-TR" sz="1800" dirty="0" smtClean="0"/>
              <a:t>/</a:t>
            </a:r>
            <a:r>
              <a:rPr lang="tr-TR" sz="1800" dirty="0" err="1" smtClean="0"/>
              <a:t>electronical</a:t>
            </a:r>
            <a:r>
              <a:rPr lang="tr-TR" sz="1800" dirty="0" smtClean="0"/>
              <a:t> </a:t>
            </a:r>
            <a:r>
              <a:rPr lang="tr-TR" sz="1800" dirty="0" err="1" smtClean="0"/>
              <a:t>signatures</a:t>
            </a:r>
            <a:r>
              <a:rPr lang="tr-TR" sz="1800" dirty="0" smtClean="0"/>
              <a:t>)</a:t>
            </a:r>
          </a:p>
          <a:p>
            <a:r>
              <a:rPr lang="tr-TR" sz="1800" dirty="0" err="1" smtClean="0"/>
              <a:t>Automaticaly</a:t>
            </a:r>
            <a:r>
              <a:rPr lang="tr-TR" sz="1800" dirty="0" smtClean="0"/>
              <a:t> </a:t>
            </a:r>
            <a:r>
              <a:rPr lang="tr-TR" sz="1800" dirty="0" err="1" smtClean="0"/>
              <a:t>generate</a:t>
            </a:r>
            <a:r>
              <a:rPr lang="tr-TR" sz="1800" dirty="0" smtClean="0"/>
              <a:t> </a:t>
            </a:r>
            <a:r>
              <a:rPr lang="tr-TR" sz="1800" dirty="0" err="1" smtClean="0"/>
              <a:t>items</a:t>
            </a:r>
            <a:r>
              <a:rPr lang="tr-TR" sz="1800" dirty="0" smtClean="0"/>
              <a:t> </a:t>
            </a:r>
            <a:r>
              <a:rPr lang="tr-TR" sz="1800" dirty="0" err="1" smtClean="0"/>
              <a:t>according</a:t>
            </a:r>
            <a:r>
              <a:rPr lang="tr-TR" sz="1800" dirty="0" smtClean="0"/>
              <a:t> </a:t>
            </a:r>
            <a:r>
              <a:rPr lang="tr-TR" sz="1800" dirty="0" err="1" smtClean="0"/>
              <a:t>to</a:t>
            </a:r>
            <a:r>
              <a:rPr lang="tr-TR" sz="1800" dirty="0" smtClean="0"/>
              <a:t> </a:t>
            </a:r>
            <a:r>
              <a:rPr lang="tr-TR" sz="1800" dirty="0" err="1" smtClean="0"/>
              <a:t>given</a:t>
            </a:r>
            <a:r>
              <a:rPr lang="tr-TR" sz="1800" dirty="0" smtClean="0"/>
              <a:t> </a:t>
            </a:r>
            <a:r>
              <a:rPr lang="tr-TR" sz="1800" dirty="0" err="1" smtClean="0"/>
              <a:t>project</a:t>
            </a:r>
            <a:r>
              <a:rPr lang="tr-TR" sz="1800" dirty="0" smtClean="0"/>
              <a:t> ID</a:t>
            </a:r>
          </a:p>
          <a:p>
            <a:r>
              <a:rPr lang="tr-TR" sz="1800" dirty="0" err="1" smtClean="0"/>
              <a:t>With</a:t>
            </a:r>
            <a:r>
              <a:rPr lang="tr-TR" sz="1800" dirty="0" smtClean="0"/>
              <a:t> </a:t>
            </a:r>
            <a:r>
              <a:rPr lang="tr-TR" sz="1800" dirty="0" err="1" smtClean="0"/>
              <a:t>sharing</a:t>
            </a:r>
            <a:r>
              <a:rPr lang="tr-TR" sz="1800" dirty="0" smtClean="0"/>
              <a:t> </a:t>
            </a:r>
            <a:r>
              <a:rPr lang="tr-TR" sz="1800" dirty="0" err="1" smtClean="0"/>
              <a:t>utility</a:t>
            </a:r>
            <a:r>
              <a:rPr lang="tr-TR" sz="1800" dirty="0" smtClean="0"/>
              <a:t> ModelWriter </a:t>
            </a:r>
            <a:r>
              <a:rPr lang="tr-TR" sz="1800" dirty="0" err="1" smtClean="0"/>
              <a:t>will</a:t>
            </a:r>
            <a:r>
              <a:rPr lang="tr-TR" sz="1800" dirty="0" smtClean="0"/>
              <a:t> be </a:t>
            </a:r>
            <a:r>
              <a:rPr lang="tr-TR" sz="1800" dirty="0" err="1" smtClean="0"/>
              <a:t>able</a:t>
            </a:r>
            <a:r>
              <a:rPr lang="tr-TR" sz="1800" dirty="0" smtClean="0"/>
              <a:t> </a:t>
            </a:r>
            <a:r>
              <a:rPr lang="tr-TR" sz="1800" dirty="0" err="1" smtClean="0"/>
              <a:t>to</a:t>
            </a:r>
            <a:r>
              <a:rPr lang="tr-TR" sz="1800" dirty="0" smtClean="0"/>
              <a:t> </a:t>
            </a:r>
            <a:r>
              <a:rPr lang="tr-TR" sz="1800" dirty="0" err="1" smtClean="0"/>
              <a:t>send</a:t>
            </a:r>
            <a:r>
              <a:rPr lang="tr-TR" sz="1800" dirty="0" smtClean="0"/>
              <a:t> </a:t>
            </a:r>
            <a:r>
              <a:rPr lang="tr-TR" sz="1800" dirty="0" err="1" smtClean="0"/>
              <a:t>finalised</a:t>
            </a:r>
            <a:r>
              <a:rPr lang="tr-TR" sz="1800" dirty="0" smtClean="0"/>
              <a:t> </a:t>
            </a:r>
            <a:r>
              <a:rPr lang="tr-TR" sz="1800" dirty="0" err="1" smtClean="0"/>
              <a:t>and</a:t>
            </a:r>
            <a:r>
              <a:rPr lang="tr-TR" sz="1800" dirty="0" smtClean="0"/>
              <a:t> </a:t>
            </a:r>
            <a:r>
              <a:rPr lang="tr-TR" sz="1800" dirty="0" err="1" smtClean="0"/>
              <a:t>revised</a:t>
            </a:r>
            <a:r>
              <a:rPr lang="tr-TR" sz="1800" dirty="0" smtClean="0"/>
              <a:t> NDA </a:t>
            </a:r>
            <a:r>
              <a:rPr lang="tr-TR" sz="1800" dirty="0" err="1" smtClean="0"/>
              <a:t>to</a:t>
            </a:r>
            <a:r>
              <a:rPr lang="tr-TR" sz="1800" dirty="0" smtClean="0"/>
              <a:t> </a:t>
            </a:r>
            <a:r>
              <a:rPr lang="tr-TR" sz="1800" dirty="0" err="1" smtClean="0"/>
              <a:t>related</a:t>
            </a:r>
            <a:r>
              <a:rPr lang="tr-TR" sz="1800" dirty="0" smtClean="0"/>
              <a:t> </a:t>
            </a:r>
            <a:r>
              <a:rPr lang="tr-TR" sz="1800" dirty="0" err="1" smtClean="0"/>
              <a:t>parties</a:t>
            </a:r>
            <a:r>
              <a:rPr lang="tr-TR" sz="1800" dirty="0" smtClean="0"/>
              <a:t> </a:t>
            </a:r>
            <a:r>
              <a:rPr lang="tr-TR" sz="1800" dirty="0" err="1" smtClean="0"/>
              <a:t>and</a:t>
            </a:r>
            <a:r>
              <a:rPr lang="tr-TR" sz="1800" dirty="0" smtClean="0"/>
              <a:t> </a:t>
            </a:r>
            <a:r>
              <a:rPr lang="tr-TR" sz="1800" dirty="0" err="1" smtClean="0"/>
              <a:t>their</a:t>
            </a:r>
            <a:r>
              <a:rPr lang="tr-TR" sz="1800" dirty="0" smtClean="0"/>
              <a:t> </a:t>
            </a:r>
            <a:r>
              <a:rPr lang="tr-TR" sz="1800" dirty="0" err="1" smtClean="0"/>
              <a:t>contracted</a:t>
            </a:r>
            <a:r>
              <a:rPr lang="tr-TR" sz="1800" dirty="0" smtClean="0"/>
              <a:t> </a:t>
            </a:r>
            <a:r>
              <a:rPr lang="tr-TR" sz="1800" dirty="0" err="1" smtClean="0"/>
              <a:t>lawyers</a:t>
            </a:r>
            <a:r>
              <a:rPr lang="tr-TR" sz="1800" dirty="0" smtClean="0"/>
              <a:t> </a:t>
            </a:r>
            <a:r>
              <a:rPr lang="tr-TR" sz="1800" dirty="0" err="1" smtClean="0"/>
              <a:t>to</a:t>
            </a:r>
            <a:r>
              <a:rPr lang="tr-TR" sz="1800" dirty="0" smtClean="0"/>
              <a:t> </a:t>
            </a:r>
            <a:r>
              <a:rPr lang="tr-TR" sz="1800" dirty="0" err="1" smtClean="0"/>
              <a:t>review</a:t>
            </a:r>
            <a:r>
              <a:rPr lang="tr-TR" sz="1800" dirty="0" smtClean="0"/>
              <a:t>.</a:t>
            </a:r>
          </a:p>
          <a:p>
            <a:endParaRPr lang="tr-TR" sz="1800" dirty="0" smtClean="0"/>
          </a:p>
          <a:p>
            <a:pPr marL="0" indent="0">
              <a:buNone/>
            </a:pPr>
            <a:r>
              <a:rPr lang="tr-TR" sz="1800" dirty="0" err="1" smtClean="0"/>
              <a:t>What</a:t>
            </a:r>
            <a:r>
              <a:rPr lang="tr-TR" sz="1800" dirty="0" smtClean="0"/>
              <a:t> </a:t>
            </a:r>
            <a:r>
              <a:rPr lang="tr-TR" sz="1800" dirty="0" err="1" smtClean="0"/>
              <a:t>we</a:t>
            </a:r>
            <a:r>
              <a:rPr lang="tr-TR" sz="1800" dirty="0" smtClean="0"/>
              <a:t> </a:t>
            </a:r>
            <a:r>
              <a:rPr lang="tr-TR" sz="1800" dirty="0" err="1" smtClean="0"/>
              <a:t>have</a:t>
            </a:r>
            <a:r>
              <a:rPr lang="tr-TR" sz="1800" dirty="0" smtClean="0"/>
              <a:t> done </a:t>
            </a:r>
            <a:r>
              <a:rPr lang="tr-TR" sz="1800" dirty="0" err="1" smtClean="0"/>
              <a:t>until</a:t>
            </a:r>
            <a:r>
              <a:rPr lang="tr-TR" sz="1800" dirty="0" smtClean="0"/>
              <a:t> </a:t>
            </a:r>
            <a:r>
              <a:rPr lang="tr-TR" sz="1800" dirty="0" err="1" smtClean="0"/>
              <a:t>today</a:t>
            </a:r>
            <a:r>
              <a:rPr lang="tr-TR" sz="1800" dirty="0" smtClean="0"/>
              <a:t> </a:t>
            </a:r>
            <a:r>
              <a:rPr lang="tr-TR" sz="1800" dirty="0" err="1" smtClean="0"/>
              <a:t>about</a:t>
            </a:r>
            <a:r>
              <a:rPr lang="tr-TR" sz="1800" dirty="0" smtClean="0"/>
              <a:t> NDA </a:t>
            </a:r>
            <a:r>
              <a:rPr lang="tr-TR" sz="1800" dirty="0" err="1" smtClean="0"/>
              <a:t>use</a:t>
            </a:r>
            <a:r>
              <a:rPr lang="tr-TR" sz="1800" dirty="0" smtClean="0"/>
              <a:t> </a:t>
            </a:r>
            <a:r>
              <a:rPr lang="tr-TR" sz="1800" dirty="0" err="1" smtClean="0"/>
              <a:t>case</a:t>
            </a:r>
            <a:r>
              <a:rPr lang="tr-TR" sz="1800" dirty="0" smtClean="0"/>
              <a:t>:</a:t>
            </a:r>
          </a:p>
          <a:p>
            <a:r>
              <a:rPr lang="tr-TR" sz="1800" dirty="0" err="1" smtClean="0"/>
              <a:t>Company</a:t>
            </a:r>
            <a:r>
              <a:rPr lang="tr-TR" sz="1800" dirty="0" smtClean="0"/>
              <a:t> </a:t>
            </a:r>
            <a:r>
              <a:rPr lang="tr-TR" sz="1800" dirty="0" err="1" smtClean="0"/>
              <a:t>information</a:t>
            </a:r>
            <a:r>
              <a:rPr lang="tr-TR" sz="1800" dirty="0" smtClean="0"/>
              <a:t> </a:t>
            </a:r>
            <a:r>
              <a:rPr lang="tr-TR" sz="1800" dirty="0" err="1" smtClean="0"/>
              <a:t>acquisition</a:t>
            </a:r>
            <a:r>
              <a:rPr lang="tr-TR" sz="1800" dirty="0" smtClean="0"/>
              <a:t> </a:t>
            </a:r>
            <a:r>
              <a:rPr lang="tr-TR" sz="1800" dirty="0" err="1" smtClean="0"/>
              <a:t>from</a:t>
            </a:r>
            <a:r>
              <a:rPr lang="tr-TR" sz="1800" dirty="0" smtClean="0"/>
              <a:t> </a:t>
            </a:r>
            <a:r>
              <a:rPr lang="tr-TR" sz="1800" dirty="0" err="1" smtClean="0"/>
              <a:t>database</a:t>
            </a:r>
            <a:r>
              <a:rPr lang="tr-TR" sz="1800" dirty="0" smtClean="0"/>
              <a:t> is done</a:t>
            </a:r>
          </a:p>
          <a:p>
            <a:r>
              <a:rPr lang="tr-TR" sz="1800" dirty="0" err="1" smtClean="0"/>
              <a:t>Customer</a:t>
            </a:r>
            <a:r>
              <a:rPr lang="tr-TR" sz="1800" dirty="0" smtClean="0"/>
              <a:t> </a:t>
            </a:r>
            <a:r>
              <a:rPr lang="tr-TR" sz="1800" dirty="0" err="1" smtClean="0"/>
              <a:t>segmentations</a:t>
            </a:r>
            <a:r>
              <a:rPr lang="tr-TR" sz="1800" dirty="0" smtClean="0"/>
              <a:t> </a:t>
            </a:r>
            <a:r>
              <a:rPr lang="tr-TR" sz="1800" dirty="0" err="1" smtClean="0"/>
              <a:t>completed</a:t>
            </a:r>
            <a:r>
              <a:rPr lang="tr-TR" sz="1800" dirty="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a:t>
            </a:r>
            <a:r>
              <a:rPr lang="tr-TR" sz="1800" dirty="0" err="1" smtClean="0"/>
              <a:t>and</a:t>
            </a:r>
            <a:r>
              <a:rPr lang="tr-TR" sz="1800" dirty="0" smtClean="0"/>
              <a:t> </a:t>
            </a:r>
            <a:r>
              <a:rPr lang="tr-TR" sz="1800" dirty="0" err="1" smtClean="0"/>
              <a:t>acquisite</a:t>
            </a:r>
            <a:r>
              <a:rPr lang="tr-TR" sz="1800" dirty="0" smtClean="0"/>
              <a:t> </a:t>
            </a:r>
            <a:r>
              <a:rPr lang="tr-TR" sz="1800" dirty="0" err="1" smtClean="0"/>
              <a:t>their</a:t>
            </a:r>
            <a:r>
              <a:rPr lang="tr-TR" sz="1800" dirty="0" smtClean="0"/>
              <a:t> data </a:t>
            </a:r>
            <a:r>
              <a:rPr lang="tr-TR" sz="1800" dirty="0" err="1" smtClean="0"/>
              <a:t>to</a:t>
            </a:r>
            <a:r>
              <a:rPr lang="tr-TR" sz="1800" dirty="0" smtClean="0"/>
              <a:t> ModelWriter</a:t>
            </a:r>
          </a:p>
          <a:p>
            <a:r>
              <a:rPr lang="tr-TR" sz="1800" dirty="0" smtClean="0"/>
              <a:t>Projects </a:t>
            </a:r>
            <a:r>
              <a:rPr lang="tr-TR" sz="1800" dirty="0" err="1" smtClean="0"/>
              <a:t>database</a:t>
            </a:r>
            <a:r>
              <a:rPr lang="tr-TR" sz="1800" dirty="0"/>
              <a:t> </a:t>
            </a:r>
            <a:r>
              <a:rPr lang="tr-TR" sz="1800" dirty="0" err="1" smtClean="0"/>
              <a:t>relations</a:t>
            </a:r>
            <a:r>
              <a:rPr lang="tr-TR" sz="1800" dirty="0" smtClean="0"/>
              <a:t> </a:t>
            </a:r>
            <a:r>
              <a:rPr lang="tr-TR" sz="1800" dirty="0" err="1" smtClean="0"/>
              <a:t>have</a:t>
            </a:r>
            <a:r>
              <a:rPr lang="tr-TR" sz="1800" dirty="0" smtClean="0"/>
              <a:t> </a:t>
            </a:r>
            <a:r>
              <a:rPr lang="tr-TR" sz="1800" dirty="0" err="1" smtClean="0"/>
              <a:t>been</a:t>
            </a:r>
            <a:r>
              <a:rPr lang="tr-TR" sz="1800" dirty="0" smtClean="0"/>
              <a:t> </a:t>
            </a:r>
            <a:r>
              <a:rPr lang="tr-TR" sz="1800" dirty="0" err="1" smtClean="0"/>
              <a:t>built</a:t>
            </a:r>
            <a:r>
              <a:rPr lang="tr-TR" sz="1800" dirty="0" smtClean="0"/>
              <a:t>, </a:t>
            </a:r>
            <a:r>
              <a:rPr lang="tr-TR" sz="1800" dirty="0" err="1" smtClean="0"/>
              <a:t>ready</a:t>
            </a:r>
            <a:r>
              <a:rPr lang="tr-TR" sz="1800" dirty="0" smtClean="0"/>
              <a:t> </a:t>
            </a:r>
            <a:r>
              <a:rPr lang="tr-TR" sz="1800" dirty="0" err="1" smtClean="0"/>
              <a:t>to</a:t>
            </a:r>
            <a:r>
              <a:rPr lang="tr-TR" sz="1800" dirty="0" smtClean="0"/>
              <a:t> </a:t>
            </a:r>
            <a:r>
              <a:rPr lang="tr-TR" sz="1800" dirty="0" err="1" smtClean="0"/>
              <a:t>integrate</a:t>
            </a:r>
            <a:r>
              <a:rPr lang="tr-TR" sz="1800" dirty="0" smtClean="0"/>
              <a:t> ModelWriter engine</a:t>
            </a:r>
          </a:p>
          <a:p>
            <a:endParaRPr lang="tr-TR" sz="1800" dirty="0"/>
          </a:p>
        </p:txBody>
      </p:sp>
    </p:spTree>
    <p:extLst>
      <p:ext uri="{BB962C8B-B14F-4D97-AF65-F5344CB8AC3E}">
        <p14:creationId xmlns:p14="http://schemas.microsoft.com/office/powerpoint/2010/main" val="215495685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tr-TR" dirty="0" smtClean="0"/>
              <a:t>ModelWriter Plug-in </a:t>
            </a:r>
            <a:r>
              <a:rPr lang="tr-TR" dirty="0" err="1" smtClean="0"/>
              <a:t>for</a:t>
            </a:r>
            <a:r>
              <a:rPr lang="tr-TR" dirty="0" smtClean="0"/>
              <a:t> Microsoft Word</a:t>
            </a:r>
            <a:endParaRPr lang="en-US"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196752"/>
            <a:ext cx="8903037" cy="3528392"/>
          </a:xfrm>
        </p:spPr>
      </p:pic>
      <p:sp>
        <p:nvSpPr>
          <p:cNvPr id="8" name="Espace réservé du contenu 2"/>
          <p:cNvSpPr txBox="1">
            <a:spLocks/>
          </p:cNvSpPr>
          <p:nvPr/>
        </p:nvSpPr>
        <p:spPr>
          <a:xfrm>
            <a:off x="468000" y="4797152"/>
            <a:ext cx="8352472" cy="1574848"/>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362" lvl="1" indent="0">
              <a:buFont typeface="Arial" panose="020B0604020202020204" pitchFamily="34" charset="0"/>
              <a:buNone/>
            </a:pPr>
            <a:endParaRPr lang="tr-TR" sz="1600" dirty="0" smtClean="0">
              <a:latin typeface="+mn-lt"/>
            </a:endParaRPr>
          </a:p>
          <a:p>
            <a:pPr marL="360362" lvl="1" indent="0">
              <a:buFont typeface="Arial" panose="020B0604020202020204" pitchFamily="34" charset="0"/>
              <a:buNone/>
            </a:pPr>
            <a:r>
              <a:rPr lang="en-US" sz="1600" dirty="0" smtClean="0">
                <a:latin typeface="+mn-lt"/>
              </a:rPr>
              <a:t>1) </a:t>
            </a:r>
            <a:r>
              <a:rPr lang="tr-TR" sz="1600" dirty="0" smtClean="0">
                <a:latin typeface="+mn-lt"/>
              </a:rPr>
              <a:t> </a:t>
            </a:r>
            <a:r>
              <a:rPr lang="tr-TR" sz="1600" dirty="0" err="1" smtClean="0">
                <a:latin typeface="+mn-lt"/>
              </a:rPr>
              <a:t>Written</a:t>
            </a:r>
            <a:r>
              <a:rPr lang="tr-TR" sz="1600" dirty="0" smtClean="0">
                <a:latin typeface="+mn-lt"/>
              </a:rPr>
              <a:t> </a:t>
            </a:r>
            <a:r>
              <a:rPr lang="tr-TR" sz="1600" dirty="0" err="1" smtClean="0">
                <a:latin typeface="+mn-lt"/>
              </a:rPr>
              <a:t>text</a:t>
            </a:r>
            <a:r>
              <a:rPr lang="tr-TR" sz="1600" dirty="0" smtClean="0">
                <a:latin typeface="+mn-lt"/>
              </a:rPr>
              <a:t> in main </a:t>
            </a:r>
            <a:r>
              <a:rPr lang="tr-TR" sz="1600" dirty="0" err="1" smtClean="0">
                <a:latin typeface="+mn-lt"/>
              </a:rPr>
              <a:t>window</a:t>
            </a:r>
            <a:r>
              <a:rPr lang="tr-TR" sz="1600" dirty="0" smtClean="0">
                <a:latin typeface="+mn-lt"/>
              </a:rPr>
              <a:t> of </a:t>
            </a:r>
            <a:r>
              <a:rPr lang="tr-TR" sz="1600" dirty="0" err="1" smtClean="0">
                <a:latin typeface="+mn-lt"/>
              </a:rPr>
              <a:t>Ms</a:t>
            </a:r>
            <a:r>
              <a:rPr lang="tr-TR" sz="1600" dirty="0" smtClean="0">
                <a:latin typeface="+mn-lt"/>
              </a:rPr>
              <a:t>-Word</a:t>
            </a:r>
            <a:endParaRPr lang="en-US" sz="1600" dirty="0" smtClean="0">
              <a:latin typeface="+mn-lt"/>
            </a:endParaRPr>
          </a:p>
          <a:p>
            <a:pPr marL="360362" lvl="1" indent="0">
              <a:buFont typeface="Arial" panose="020B0604020202020204" pitchFamily="34" charset="0"/>
              <a:buNone/>
            </a:pPr>
            <a:r>
              <a:rPr lang="en-US" sz="1600" dirty="0" smtClean="0">
                <a:latin typeface="+mn-lt"/>
              </a:rPr>
              <a:t>2) </a:t>
            </a:r>
            <a:r>
              <a:rPr lang="tr-TR" sz="1600" dirty="0" smtClean="0">
                <a:latin typeface="+mn-lt"/>
              </a:rPr>
              <a:t> </a:t>
            </a:r>
            <a:r>
              <a:rPr lang="tr-TR" sz="1600" dirty="0" err="1" smtClean="0">
                <a:latin typeface="+mn-lt"/>
              </a:rPr>
              <a:t>Ribbon</a:t>
            </a:r>
            <a:r>
              <a:rPr lang="tr-TR" sz="1600" dirty="0" smtClean="0">
                <a:latin typeface="+mn-lt"/>
              </a:rPr>
              <a:t> in </a:t>
            </a:r>
            <a:r>
              <a:rPr lang="tr-TR" sz="1600" dirty="0" err="1" smtClean="0">
                <a:latin typeface="+mn-lt"/>
              </a:rPr>
              <a:t>upper</a:t>
            </a:r>
            <a:r>
              <a:rPr lang="tr-TR" sz="1600" dirty="0" smtClean="0">
                <a:latin typeface="+mn-lt"/>
              </a:rPr>
              <a:t> </a:t>
            </a:r>
            <a:r>
              <a:rPr lang="tr-TR" sz="1600" dirty="0" err="1" smtClean="0">
                <a:latin typeface="+mn-lt"/>
              </a:rPr>
              <a:t>menu</a:t>
            </a:r>
            <a:r>
              <a:rPr lang="tr-TR" sz="1600" dirty="0" smtClean="0">
                <a:latin typeface="+mn-lt"/>
              </a:rPr>
              <a:t> </a:t>
            </a:r>
            <a:r>
              <a:rPr lang="tr-TR" sz="1600" dirty="0" err="1" smtClean="0">
                <a:latin typeface="+mn-lt"/>
              </a:rPr>
              <a:t>tabs</a:t>
            </a:r>
            <a:endParaRPr lang="en-US" sz="1600" dirty="0" smtClean="0">
              <a:latin typeface="+mn-lt"/>
            </a:endParaRPr>
          </a:p>
          <a:p>
            <a:pPr marL="360362" lvl="1" indent="0">
              <a:buFont typeface="Arial" panose="020B0604020202020204" pitchFamily="34" charset="0"/>
              <a:buNone/>
            </a:pPr>
            <a:r>
              <a:rPr lang="en-US" sz="1600" dirty="0" smtClean="0">
                <a:latin typeface="+mn-lt"/>
              </a:rPr>
              <a:t>3) </a:t>
            </a:r>
            <a:r>
              <a:rPr lang="tr-TR" sz="1600" dirty="0" smtClean="0">
                <a:latin typeface="+mn-lt"/>
              </a:rPr>
              <a:t> Action </a:t>
            </a:r>
            <a:r>
              <a:rPr lang="tr-TR" sz="1600" dirty="0" err="1" smtClean="0">
                <a:latin typeface="+mn-lt"/>
              </a:rPr>
              <a:t>Pane</a:t>
            </a:r>
            <a:r>
              <a:rPr lang="tr-TR" sz="1600" dirty="0" smtClean="0">
                <a:latin typeface="+mn-lt"/>
              </a:rPr>
              <a:t> on </a:t>
            </a:r>
            <a:r>
              <a:rPr lang="tr-TR" sz="1600" dirty="0" err="1" smtClean="0">
                <a:latin typeface="+mn-lt"/>
              </a:rPr>
              <a:t>left-hand</a:t>
            </a:r>
            <a:r>
              <a:rPr lang="tr-TR" sz="1600" dirty="0" smtClean="0">
                <a:latin typeface="+mn-lt"/>
              </a:rPr>
              <a:t> </a:t>
            </a:r>
            <a:r>
              <a:rPr lang="tr-TR" sz="1600" dirty="0" err="1" smtClean="0">
                <a:latin typeface="+mn-lt"/>
              </a:rPr>
              <a:t>side</a:t>
            </a:r>
            <a:endParaRPr lang="en-US" sz="1600" dirty="0" smtClean="0">
              <a:latin typeface="+mn-lt"/>
            </a:endParaRPr>
          </a:p>
        </p:txBody>
      </p:sp>
      <p:sp>
        <p:nvSpPr>
          <p:cNvPr id="10" name="Gözyaşı Damlası 9"/>
          <p:cNvSpPr/>
          <p:nvPr/>
        </p:nvSpPr>
        <p:spPr>
          <a:xfrm>
            <a:off x="2339752" y="1772816"/>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2</a:t>
            </a:r>
            <a:endParaRPr lang="tr-TR" dirty="0"/>
          </a:p>
        </p:txBody>
      </p:sp>
      <p:sp>
        <p:nvSpPr>
          <p:cNvPr id="11" name="Gözyaşı Damlası 10"/>
          <p:cNvSpPr/>
          <p:nvPr/>
        </p:nvSpPr>
        <p:spPr>
          <a:xfrm>
            <a:off x="755576" y="4219043"/>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a:t>3</a:t>
            </a:r>
          </a:p>
        </p:txBody>
      </p:sp>
      <p:sp>
        <p:nvSpPr>
          <p:cNvPr id="12" name="Gözyaşı Damlası 11"/>
          <p:cNvSpPr/>
          <p:nvPr/>
        </p:nvSpPr>
        <p:spPr>
          <a:xfrm>
            <a:off x="4251813" y="4363059"/>
            <a:ext cx="287576" cy="288032"/>
          </a:xfrm>
          <a:prstGeom prst="teardrop">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tr-TR" dirty="0" smtClean="0"/>
              <a:t>1</a:t>
            </a:r>
          </a:p>
        </p:txBody>
      </p:sp>
    </p:spTree>
    <p:extLst>
      <p:ext uri="{BB962C8B-B14F-4D97-AF65-F5344CB8AC3E}">
        <p14:creationId xmlns:p14="http://schemas.microsoft.com/office/powerpoint/2010/main" val="10862047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UC-TR-03 - </a:t>
            </a:r>
            <a:r>
              <a:rPr lang="en-US" sz="2400" dirty="0"/>
              <a:t>Synchronization of </a:t>
            </a:r>
            <a:r>
              <a:rPr lang="en-US" sz="2400" dirty="0" err="1"/>
              <a:t>ReqIF</a:t>
            </a:r>
            <a:r>
              <a:rPr lang="en-US" sz="2400" dirty="0"/>
              <a:t> models from requirement specifications</a:t>
            </a:r>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Ferhat</a:t>
            </a:r>
            <a:r>
              <a:rPr lang="en-US" sz="1600" i="1" dirty="0" smtClean="0"/>
              <a:t> </a:t>
            </a:r>
            <a:r>
              <a:rPr lang="en-US" sz="1600" i="1" dirty="0" err="1" smtClean="0"/>
              <a:t>Erata</a:t>
            </a:r>
            <a:endParaRPr lang="en-US" sz="1600" i="1" dirty="0" smtClean="0"/>
          </a:p>
          <a:p>
            <a:pPr algn="r"/>
            <a:r>
              <a:rPr lang="en-US" sz="1600" i="1" dirty="0" smtClean="0"/>
              <a:t>UNIT</a:t>
            </a:r>
            <a:r>
              <a:rPr lang="tr-TR" sz="1600" i="1" dirty="0" smtClean="0"/>
              <a:t>- KoçSistem</a:t>
            </a:r>
            <a:endParaRPr lang="en-US" sz="1600" i="1" dirty="0"/>
          </a:p>
        </p:txBody>
      </p:sp>
    </p:spTree>
    <p:extLst>
      <p:ext uri="{BB962C8B-B14F-4D97-AF65-F5344CB8AC3E}">
        <p14:creationId xmlns:p14="http://schemas.microsoft.com/office/powerpoint/2010/main" val="154653189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a:t>
            </a:r>
            <a:r>
              <a:rPr lang="en-US" dirty="0" smtClean="0"/>
              <a:t>specifications</a:t>
            </a:r>
            <a:endParaRPr lang="en-US" dirty="0"/>
          </a:p>
        </p:txBody>
      </p:sp>
      <p:sp>
        <p:nvSpPr>
          <p:cNvPr id="3" name="Content Placeholder 2"/>
          <p:cNvSpPr>
            <a:spLocks noGrp="1"/>
          </p:cNvSpPr>
          <p:nvPr>
            <p:ph idx="1"/>
          </p:nvPr>
        </p:nvSpPr>
        <p:spPr/>
        <p:txBody>
          <a:bodyPr/>
          <a:lstStyle/>
          <a:p>
            <a:r>
              <a:rPr lang="en-US" dirty="0" smtClean="0"/>
              <a:t>Technical documents are usually long and have complex structure</a:t>
            </a:r>
          </a:p>
          <a:p>
            <a:pPr lvl="1"/>
            <a:r>
              <a:rPr lang="en-US" dirty="0" smtClean="0"/>
              <a:t>For example requirement or specification documents </a:t>
            </a:r>
          </a:p>
          <a:p>
            <a:pPr lvl="1"/>
            <a:endParaRPr lang="en-US" dirty="0"/>
          </a:p>
          <a:p>
            <a:r>
              <a:rPr lang="en-US" dirty="0" smtClean="0"/>
              <a:t>These documents keep changing in the time frame and need to be consistent with the other artifacts</a:t>
            </a:r>
          </a:p>
          <a:p>
            <a:pPr lvl="1"/>
            <a:r>
              <a:rPr lang="en-US" dirty="0" smtClean="0"/>
              <a:t>For example, with a </a:t>
            </a:r>
            <a:r>
              <a:rPr lang="en-US" dirty="0" err="1" smtClean="0"/>
              <a:t>ReqIF</a:t>
            </a:r>
            <a:r>
              <a:rPr lang="en-US" dirty="0" smtClean="0"/>
              <a:t> model</a:t>
            </a:r>
          </a:p>
          <a:p>
            <a:pPr lvl="1"/>
            <a:endParaRPr lang="en-US" dirty="0"/>
          </a:p>
          <a:p>
            <a:r>
              <a:rPr lang="en-US" dirty="0" smtClean="0"/>
              <a:t>In this use case we aim to keep these documents and models synchronized</a:t>
            </a:r>
          </a:p>
          <a:p>
            <a:pPr lvl="1"/>
            <a:r>
              <a:rPr lang="en-US" dirty="0" smtClean="0"/>
              <a:t>This will include bidirectional transformation of documents and models</a:t>
            </a:r>
          </a:p>
        </p:txBody>
      </p:sp>
    </p:spTree>
    <p:extLst>
      <p:ext uri="{BB962C8B-B14F-4D97-AF65-F5344CB8AC3E}">
        <p14:creationId xmlns:p14="http://schemas.microsoft.com/office/powerpoint/2010/main" val="301764680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4" name="Rectangle 3"/>
          <p:cNvSpPr/>
          <p:nvPr/>
        </p:nvSpPr>
        <p:spPr>
          <a:xfrm>
            <a:off x="683568" y="1439280"/>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Specification</a:t>
            </a:r>
          </a:p>
          <a:p>
            <a:pPr algn="ctr"/>
            <a:r>
              <a:rPr lang="en-US" dirty="0" smtClean="0"/>
              <a:t>Document</a:t>
            </a:r>
            <a:endParaRPr lang="en-US" dirty="0"/>
          </a:p>
        </p:txBody>
      </p:sp>
      <p:sp>
        <p:nvSpPr>
          <p:cNvPr id="5" name="Rectangle 4"/>
          <p:cNvSpPr/>
          <p:nvPr/>
        </p:nvSpPr>
        <p:spPr>
          <a:xfrm>
            <a:off x="683568" y="2681644"/>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Technical Document</a:t>
            </a:r>
            <a:endParaRPr lang="en-US" dirty="0"/>
          </a:p>
        </p:txBody>
      </p:sp>
      <p:sp>
        <p:nvSpPr>
          <p:cNvPr id="6" name="Rectangle 5"/>
          <p:cNvSpPr/>
          <p:nvPr/>
        </p:nvSpPr>
        <p:spPr>
          <a:xfrm>
            <a:off x="683568" y="3815544"/>
            <a:ext cx="151216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 Document</a:t>
            </a:r>
            <a:endParaRPr lang="en-US" dirty="0"/>
          </a:p>
        </p:txBody>
      </p:sp>
      <p:cxnSp>
        <p:nvCxnSpPr>
          <p:cNvPr id="11" name="Elbow Connector 10"/>
          <p:cNvCxnSpPr>
            <a:stCxn id="4" idx="3"/>
            <a:endCxn id="21" idx="1"/>
          </p:cNvCxnSpPr>
          <p:nvPr/>
        </p:nvCxnSpPr>
        <p:spPr>
          <a:xfrm>
            <a:off x="2195736" y="1727312"/>
            <a:ext cx="1440160" cy="1224136"/>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a:endCxn id="21" idx="1"/>
          </p:cNvCxnSpPr>
          <p:nvPr/>
        </p:nvCxnSpPr>
        <p:spPr>
          <a:xfrm>
            <a:off x="2195736" y="2947310"/>
            <a:ext cx="1440160"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3"/>
            <a:endCxn id="21" idx="1"/>
          </p:cNvCxnSpPr>
          <p:nvPr/>
        </p:nvCxnSpPr>
        <p:spPr>
          <a:xfrm flipV="1">
            <a:off x="2195736" y="2951448"/>
            <a:ext cx="1440160" cy="1188132"/>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635896" y="2663416"/>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 Model</a:t>
            </a:r>
            <a:endParaRPr lang="en-US" dirty="0"/>
          </a:p>
        </p:txBody>
      </p:sp>
      <p:sp>
        <p:nvSpPr>
          <p:cNvPr id="23" name="TextBox 22"/>
          <p:cNvSpPr txBox="1"/>
          <p:nvPr/>
        </p:nvSpPr>
        <p:spPr>
          <a:xfrm rot="5400000">
            <a:off x="1672471" y="2921193"/>
            <a:ext cx="2943036" cy="37683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   Transformation</a:t>
            </a:r>
            <a:endParaRPr lang="en-US" sz="1400" dirty="0">
              <a:latin typeface="Times New Roman" panose="02020603050405020304" pitchFamily="18" charset="0"/>
              <a:cs typeface="Times New Roman" panose="02020603050405020304" pitchFamily="18" charset="0"/>
            </a:endParaRPr>
          </a:p>
        </p:txBody>
      </p:sp>
      <p:sp>
        <p:nvSpPr>
          <p:cNvPr id="28" name="Rectangle 27"/>
          <p:cNvSpPr/>
          <p:nvPr/>
        </p:nvSpPr>
        <p:spPr>
          <a:xfrm>
            <a:off x="7020272" y="2657668"/>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ReqIF</a:t>
            </a:r>
            <a:r>
              <a:rPr lang="en-US" dirty="0" smtClean="0"/>
              <a:t> Models</a:t>
            </a:r>
            <a:endParaRPr lang="en-US" dirty="0"/>
          </a:p>
        </p:txBody>
      </p:sp>
      <p:cxnSp>
        <p:nvCxnSpPr>
          <p:cNvPr id="29" name="Elbow Connector 28"/>
          <p:cNvCxnSpPr>
            <a:stCxn id="21" idx="3"/>
            <a:endCxn id="28" idx="1"/>
          </p:cNvCxnSpPr>
          <p:nvPr/>
        </p:nvCxnSpPr>
        <p:spPr>
          <a:xfrm flipV="1">
            <a:off x="5148064" y="2945700"/>
            <a:ext cx="1872208" cy="574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36096" y="2572824"/>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899592" y="4869160"/>
            <a:ext cx="7344816" cy="1323439"/>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t>At the current </a:t>
            </a:r>
            <a:r>
              <a:rPr lang="tr-TR" sz="2000" dirty="0" smtClean="0"/>
              <a:t>progress </a:t>
            </a:r>
            <a:r>
              <a:rPr lang="en-US" sz="2000" dirty="0" err="1" smtClean="0"/>
              <a:t>st</a:t>
            </a:r>
            <a:r>
              <a:rPr lang="tr-TR" sz="2000" dirty="0" smtClean="0"/>
              <a:t>atus</a:t>
            </a:r>
            <a:r>
              <a:rPr lang="en-US" sz="2000" dirty="0" smtClean="0"/>
              <a:t> of this UC:</a:t>
            </a:r>
          </a:p>
          <a:p>
            <a:pPr marL="742950" lvl="1" indent="-285750">
              <a:buFontTx/>
              <a:buChar char="-"/>
            </a:pPr>
            <a:r>
              <a:rPr lang="en-US" sz="2000" dirty="0" smtClean="0"/>
              <a:t>The transformation is done in one way (left to right)</a:t>
            </a:r>
          </a:p>
          <a:p>
            <a:pPr marL="742950" lvl="1" indent="-285750">
              <a:buFontTx/>
              <a:buChar char="-"/>
            </a:pPr>
            <a:r>
              <a:rPr lang="en-US" sz="2000" dirty="0" smtClean="0"/>
              <a:t>The synchronization is done only between </a:t>
            </a:r>
            <a:r>
              <a:rPr lang="en-US" sz="2000" dirty="0" err="1" smtClean="0"/>
              <a:t>DocModel</a:t>
            </a:r>
            <a:r>
              <a:rPr lang="en-US" sz="2000" dirty="0" smtClean="0"/>
              <a:t> and </a:t>
            </a:r>
            <a:r>
              <a:rPr lang="en-US" sz="2000" dirty="0" err="1" smtClean="0"/>
              <a:t>ReqIF</a:t>
            </a:r>
            <a:r>
              <a:rPr lang="en-US" sz="2000" dirty="0" smtClean="0"/>
              <a:t> models</a:t>
            </a:r>
            <a:endParaRPr lang="en-US" sz="2000" dirty="0"/>
          </a:p>
        </p:txBody>
      </p:sp>
    </p:spTree>
    <p:extLst>
      <p:ext uri="{BB962C8B-B14F-4D97-AF65-F5344CB8AC3E}">
        <p14:creationId xmlns:p14="http://schemas.microsoft.com/office/powerpoint/2010/main" val="314390122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 Synchronization of </a:t>
            </a:r>
            <a:r>
              <a:rPr lang="en-US" dirty="0" err="1"/>
              <a:t>ReqIF</a:t>
            </a:r>
            <a:r>
              <a:rPr lang="en-US" dirty="0"/>
              <a:t> models from requirement specifications</a:t>
            </a:r>
          </a:p>
        </p:txBody>
      </p:sp>
      <p:sp>
        <p:nvSpPr>
          <p:cNvPr id="3" name="Content Placeholder 2"/>
          <p:cNvSpPr>
            <a:spLocks noGrp="1"/>
          </p:cNvSpPr>
          <p:nvPr>
            <p:ph idx="1"/>
          </p:nvPr>
        </p:nvSpPr>
        <p:spPr/>
        <p:txBody>
          <a:bodyPr/>
          <a:lstStyle/>
          <a:p>
            <a:pPr marL="0" indent="0">
              <a:buNone/>
            </a:pPr>
            <a:r>
              <a:rPr lang="en-US" dirty="0" smtClean="0"/>
              <a:t>Sample Applications:</a:t>
            </a:r>
          </a:p>
          <a:p>
            <a:pPr marL="0" indent="0">
              <a:buNone/>
            </a:pPr>
            <a:endParaRPr lang="en-US" dirty="0"/>
          </a:p>
          <a:p>
            <a:r>
              <a:rPr lang="en-US" dirty="0"/>
              <a:t>Airbus SIDP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a:t>Havelsan </a:t>
            </a:r>
            <a:r>
              <a:rPr lang="en-US" dirty="0" smtClean="0"/>
              <a:t>Requirement </a:t>
            </a:r>
            <a:r>
              <a:rPr lang="en-US" dirty="0"/>
              <a:t>doc </a:t>
            </a:r>
            <a:r>
              <a:rPr lang="en-US" dirty="0" smtClean="0"/>
              <a:t>templates </a:t>
            </a:r>
            <a:r>
              <a:rPr lang="en-US" dirty="0">
                <a:sym typeface="Wingdings" panose="05000000000000000000" pitchFamily="2" charset="2"/>
              </a:rPr>
              <a:t></a:t>
            </a:r>
            <a:r>
              <a:rPr lang="en-US" dirty="0" smtClean="0"/>
              <a:t> </a:t>
            </a:r>
            <a:r>
              <a:rPr lang="en-US" dirty="0" err="1"/>
              <a:t>ReqIF</a:t>
            </a:r>
            <a:endParaRPr lang="en-US" dirty="0"/>
          </a:p>
          <a:p>
            <a:r>
              <a:rPr lang="en-US" dirty="0" smtClean="0"/>
              <a:t>University Management </a:t>
            </a:r>
            <a:r>
              <a:rPr lang="en-US" dirty="0"/>
              <a:t>System </a:t>
            </a:r>
            <a:r>
              <a:rPr lang="en-US" dirty="0" smtClean="0"/>
              <a:t>docs </a:t>
            </a:r>
            <a:r>
              <a:rPr lang="en-US" dirty="0">
                <a:sym typeface="Wingdings" panose="05000000000000000000" pitchFamily="2" charset="2"/>
              </a:rPr>
              <a:t></a:t>
            </a:r>
            <a:r>
              <a:rPr lang="en-US" dirty="0" smtClean="0"/>
              <a:t> </a:t>
            </a:r>
            <a:r>
              <a:rPr lang="en-US" dirty="0" err="1"/>
              <a:t>ReqIF</a:t>
            </a:r>
            <a:endParaRPr lang="en-US" dirty="0"/>
          </a:p>
          <a:p>
            <a:r>
              <a:rPr lang="en-US" dirty="0"/>
              <a:t>Eclipse RMF </a:t>
            </a:r>
            <a:r>
              <a:rPr lang="en-US" dirty="0" smtClean="0"/>
              <a:t>specifications </a:t>
            </a:r>
            <a:r>
              <a:rPr lang="en-US" dirty="0" smtClean="0">
                <a:sym typeface="Wingdings" panose="05000000000000000000" pitchFamily="2" charset="2"/>
              </a:rPr>
              <a:t> </a:t>
            </a:r>
            <a:r>
              <a:rPr lang="en-US" dirty="0" err="1" smtClean="0"/>
              <a:t>ReqIF</a:t>
            </a:r>
            <a:endParaRPr lang="en-US" dirty="0"/>
          </a:p>
          <a:p>
            <a:endParaRPr lang="en-US" dirty="0"/>
          </a:p>
          <a:p>
            <a:endParaRPr lang="en-US" dirty="0"/>
          </a:p>
          <a:p>
            <a:r>
              <a:rPr lang="en-US" dirty="0" smtClean="0"/>
              <a:t>The initial implemented version of this use case will be presented in the demonstration session.</a:t>
            </a:r>
            <a:endParaRPr lang="en-US" dirty="0"/>
          </a:p>
          <a:p>
            <a:pPr marL="0" indent="0">
              <a:buNone/>
            </a:pPr>
            <a:endParaRPr lang="en-US" dirty="0"/>
          </a:p>
        </p:txBody>
      </p:sp>
    </p:spTree>
    <p:extLst>
      <p:ext uri="{BB962C8B-B14F-4D97-AF65-F5344CB8AC3E}">
        <p14:creationId xmlns:p14="http://schemas.microsoft.com/office/powerpoint/2010/main" val="2256997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ModelWriter </a:t>
            </a:r>
            <a:br>
              <a:rPr lang="en-GB" dirty="0" smtClean="0"/>
            </a:br>
            <a:r>
              <a:rPr lang="en-GB" dirty="0">
                <a:solidFill>
                  <a:schemeClr val="tx1">
                    <a:lumMod val="50000"/>
                    <a:lumOff val="50000"/>
                  </a:schemeClr>
                </a:solidFill>
              </a:rPr>
              <a:t>bi-directional</a:t>
            </a:r>
            <a:r>
              <a:rPr lang="en-GB" dirty="0" smtClean="0"/>
              <a:t> </a:t>
            </a:r>
            <a:r>
              <a:rPr lang="en-GB" dirty="0">
                <a:solidFill>
                  <a:schemeClr val="tx1">
                    <a:lumMod val="50000"/>
                    <a:lumOff val="50000"/>
                  </a:schemeClr>
                </a:solidFill>
              </a:rPr>
              <a:t>Knowledge Capture tool</a:t>
            </a:r>
          </a:p>
        </p:txBody>
      </p:sp>
      <p:pic>
        <p:nvPicPr>
          <p:cNvPr id="4" name="Picture 3"/>
          <p:cNvPicPr/>
          <p:nvPr/>
        </p:nvPicPr>
        <p:blipFill rotWithShape="1">
          <a:blip r:embed="rId2">
            <a:extLst>
              <a:ext uri="{28A0092B-C50C-407E-A947-70E740481C1C}">
                <a14:useLocalDpi xmlns:a14="http://schemas.microsoft.com/office/drawing/2010/main" val="0"/>
              </a:ext>
            </a:extLst>
          </a:blip>
          <a:srcRect l="806" t="2258" r="2669" b="2767"/>
          <a:stretch/>
        </p:blipFill>
        <p:spPr bwMode="auto">
          <a:xfrm>
            <a:off x="467544" y="1340768"/>
            <a:ext cx="8365300" cy="4536504"/>
          </a:xfrm>
          <a:prstGeom prst="rect">
            <a:avLst/>
          </a:prstGeom>
          <a:noFill/>
          <a:ln>
            <a:noFill/>
          </a:ln>
        </p:spPr>
      </p:pic>
    </p:spTree>
    <p:extLst>
      <p:ext uri="{BB962C8B-B14F-4D97-AF65-F5344CB8AC3E}">
        <p14:creationId xmlns:p14="http://schemas.microsoft.com/office/powerpoint/2010/main" val="377594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Screenshots - </a:t>
            </a:r>
            <a:r>
              <a:rPr lang="en-US" dirty="0"/>
              <a:t>Airbus SIDP templates</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42541210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a:t>UC-TR-03 </a:t>
            </a:r>
            <a:br>
              <a:rPr lang="en-US" dirty="0"/>
            </a:br>
            <a:r>
              <a:rPr lang="en-US" dirty="0"/>
              <a:t>Screenshots - Havelsan Requirement </a:t>
            </a:r>
            <a:r>
              <a:rPr lang="en-US" dirty="0" smtClean="0"/>
              <a:t>docs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3"/>
            <a:ext cx="9144000" cy="5661248"/>
          </a:xfrm>
          <a:prstGeom prst="rect">
            <a:avLst/>
          </a:prstGeom>
        </p:spPr>
      </p:pic>
    </p:spTree>
    <p:extLst>
      <p:ext uri="{BB962C8B-B14F-4D97-AF65-F5344CB8AC3E}">
        <p14:creationId xmlns:p14="http://schemas.microsoft.com/office/powerpoint/2010/main" val="14408607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University </a:t>
            </a:r>
            <a:r>
              <a:rPr lang="en-US" dirty="0"/>
              <a:t>Management System docs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784"/>
            <a:ext cx="9144000" cy="5677215"/>
          </a:xfrm>
          <a:prstGeom prst="rect">
            <a:avLst/>
          </a:prstGeom>
        </p:spPr>
      </p:pic>
    </p:spTree>
    <p:extLst>
      <p:ext uri="{BB962C8B-B14F-4D97-AF65-F5344CB8AC3E}">
        <p14:creationId xmlns:p14="http://schemas.microsoft.com/office/powerpoint/2010/main" val="268950479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UC-TR-03 </a:t>
            </a:r>
            <a:br>
              <a:rPr lang="en-US" dirty="0"/>
            </a:br>
            <a:r>
              <a:rPr lang="en-US" dirty="0" smtClean="0"/>
              <a:t>Screenshot - Eclipse </a:t>
            </a:r>
            <a:r>
              <a:rPr lang="en-US" dirty="0"/>
              <a:t>RMF specifications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108826529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 Steps</a:t>
            </a:r>
            <a:endParaRPr lang="en-US" dirty="0"/>
          </a:p>
        </p:txBody>
      </p:sp>
      <p:sp>
        <p:nvSpPr>
          <p:cNvPr id="3" name="Content Placeholder 2"/>
          <p:cNvSpPr>
            <a:spLocks noGrp="1"/>
          </p:cNvSpPr>
          <p:nvPr>
            <p:ph idx="1"/>
          </p:nvPr>
        </p:nvSpPr>
        <p:spPr/>
        <p:txBody>
          <a:bodyPr/>
          <a:lstStyle/>
          <a:p>
            <a:r>
              <a:rPr lang="en-US" dirty="0"/>
              <a:t>Next steps: </a:t>
            </a:r>
          </a:p>
          <a:p>
            <a:endParaRPr lang="en-US" dirty="0"/>
          </a:p>
          <a:p>
            <a:pPr lvl="1"/>
            <a:r>
              <a:rPr lang="en-US" dirty="0" err="1" smtClean="0"/>
              <a:t>ReqIF</a:t>
            </a:r>
            <a:r>
              <a:rPr lang="en-US" dirty="0" smtClean="0"/>
              <a:t> </a:t>
            </a:r>
            <a:r>
              <a:rPr lang="en-US" dirty="0"/>
              <a:t>model transformation to </a:t>
            </a:r>
            <a:r>
              <a:rPr lang="en-US" dirty="0" smtClean="0"/>
              <a:t>documents </a:t>
            </a:r>
            <a:r>
              <a:rPr lang="en-US" dirty="0"/>
              <a:t>(bi-directional transformation)</a:t>
            </a:r>
          </a:p>
          <a:p>
            <a:pPr lvl="1"/>
            <a:r>
              <a:rPr lang="en-US" dirty="0"/>
              <a:t>Synchronization between </a:t>
            </a:r>
            <a:r>
              <a:rPr lang="en-US" dirty="0" smtClean="0"/>
              <a:t>a document and Doc-Model (fully synchronization)</a:t>
            </a:r>
            <a:endParaRPr lang="en-US" dirty="0"/>
          </a:p>
        </p:txBody>
      </p:sp>
    </p:spTree>
    <p:extLst>
      <p:ext uri="{BB962C8B-B14F-4D97-AF65-F5344CB8AC3E}">
        <p14:creationId xmlns:p14="http://schemas.microsoft.com/office/powerpoint/2010/main" val="108998233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Model Writer</a:t>
            </a:r>
            <a:endParaRPr lang="fr-FR" dirty="0"/>
          </a:p>
        </p:txBody>
      </p:sp>
      <p:sp>
        <p:nvSpPr>
          <p:cNvPr id="3" name="Sous-titre 2"/>
          <p:cNvSpPr>
            <a:spLocks noGrp="1"/>
          </p:cNvSpPr>
          <p:nvPr>
            <p:ph type="subTitle" idx="1"/>
          </p:nvPr>
        </p:nvSpPr>
        <p:spPr/>
        <p:txBody>
          <a:bodyPr/>
          <a:lstStyle/>
          <a:p>
            <a:r>
              <a:rPr lang="en-US" dirty="0">
                <a:solidFill>
                  <a:srgbClr val="FFFF00"/>
                </a:solidFill>
              </a:rPr>
              <a:t>Work Package 1 - Industrial Use Cases and </a:t>
            </a:r>
            <a:r>
              <a:rPr lang="en-US" dirty="0" smtClean="0">
                <a:solidFill>
                  <a:srgbClr val="FFFF00"/>
                </a:solidFill>
              </a:rPr>
              <a:t>Requirements</a:t>
            </a:r>
          </a:p>
          <a:p>
            <a:r>
              <a:rPr lang="en-US" dirty="0" smtClean="0">
                <a:solidFill>
                  <a:srgbClr val="FFFF00"/>
                </a:solidFill>
              </a:rPr>
              <a:t> </a:t>
            </a:r>
          </a:p>
          <a:p>
            <a:endParaRPr lang="fr-FR" dirty="0">
              <a:solidFill>
                <a:srgbClr val="FFFF00"/>
              </a:solidFill>
            </a:endParaRPr>
          </a:p>
        </p:txBody>
      </p:sp>
      <p:sp>
        <p:nvSpPr>
          <p:cNvPr id="12" name="Sous-titre 2"/>
          <p:cNvSpPr txBox="1">
            <a:spLocks/>
          </p:cNvSpPr>
          <p:nvPr/>
        </p:nvSpPr>
        <p:spPr>
          <a:xfrm>
            <a:off x="251520" y="2276872"/>
            <a:ext cx="6480720" cy="50405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i="1" dirty="0" smtClean="0"/>
              <a:t>Integration with Application Lifecycle Management tools</a:t>
            </a:r>
          </a:p>
          <a:p>
            <a:pPr algn="r"/>
            <a:r>
              <a:rPr lang="en-US" sz="1400" i="1" dirty="0" smtClean="0"/>
              <a:t>Eray T</a:t>
            </a:r>
            <a:r>
              <a:rPr lang="tr-TR" sz="1400" i="1" dirty="0" smtClean="0"/>
              <a:t>ÜZÜN (HAVELSAN )</a:t>
            </a:r>
          </a:p>
          <a:p>
            <a:pPr algn="r"/>
            <a:r>
              <a:rPr lang="tr-TR" sz="1400" i="1" dirty="0" smtClean="0"/>
              <a:t>Yagup MACİT (HAVELSAN)</a:t>
            </a:r>
          </a:p>
          <a:p>
            <a:pPr algn="r"/>
            <a:r>
              <a:rPr lang="tr-TR" sz="1400" i="1" dirty="0" smtClean="0"/>
              <a:t>UNIT - KoçSistem</a:t>
            </a:r>
          </a:p>
          <a:p>
            <a:pPr algn="r"/>
            <a:endParaRPr lang="en-US" sz="1400" i="1" dirty="0" smtClean="0"/>
          </a:p>
        </p:txBody>
      </p:sp>
      <p:pic>
        <p:nvPicPr>
          <p:cNvPr id="5" name="Picture 4" descr="hvls_logo_rgb_beyaz.png"/>
          <p:cNvPicPr>
            <a:picLocks noChangeAspect="1"/>
          </p:cNvPicPr>
          <p:nvPr/>
        </p:nvPicPr>
        <p:blipFill>
          <a:blip r:embed="rId2" cstate="print"/>
          <a:stretch>
            <a:fillRect/>
          </a:stretch>
        </p:blipFill>
        <p:spPr>
          <a:xfrm>
            <a:off x="3995936" y="188640"/>
            <a:ext cx="1922620" cy="904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759663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79317" y="1136406"/>
            <a:ext cx="6883473" cy="5586839"/>
          </a:xfrm>
          <a:prstGeom prst="rect">
            <a:avLst/>
          </a:prstGeom>
        </p:spPr>
      </p:pic>
      <p:pic>
        <p:nvPicPr>
          <p:cNvPr id="215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9596" y="1070719"/>
            <a:ext cx="5782796" cy="401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Requirement Work Item</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0282110C-F2A0-45C2-A4CD-D5852CCE8C81}" type="datetime1">
              <a:rPr lang="tr-TR" smtClean="0"/>
              <a:t>7.12.2015</a:t>
            </a:fld>
            <a:endParaRPr lang="tr-TR" dirty="0"/>
          </a:p>
        </p:txBody>
      </p:sp>
      <p:graphicFrame>
        <p:nvGraphicFramePr>
          <p:cNvPr id="9" name="Diagram 8"/>
          <p:cNvGraphicFramePr/>
          <p:nvPr>
            <p:extLst/>
          </p:nvPr>
        </p:nvGraphicFramePr>
        <p:xfrm>
          <a:off x="118582" y="1634339"/>
          <a:ext cx="2991102" cy="35893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152" descr="http://sspmrk4:8005/bsym/ygo/gunluk/Lists/Fotograflar/011713_1012_TFSiinMsWor1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3119" y="1686236"/>
            <a:ext cx="5375751" cy="255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6125" y="1132501"/>
            <a:ext cx="5509846" cy="306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8856" y="2557485"/>
            <a:ext cx="7658100" cy="41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09596" y="2214585"/>
            <a:ext cx="7403123" cy="45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23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A4DF5EF6-7847-439B-BDA9-E8CF25F3D2C4}"/>
                                            </p:graphic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1507"/>
                                        </p:tgtEl>
                                        <p:attrNameLst>
                                          <p:attrName>style.visibility</p:attrName>
                                        </p:attrNameLst>
                                      </p:cBhvr>
                                      <p:to>
                                        <p:strVal val="visible"/>
                                      </p:to>
                                    </p:set>
                                    <p:animEffect transition="in" filter="fade">
                                      <p:cBhvr>
                                        <p:cTn id="13" dur="500"/>
                                        <p:tgtEl>
                                          <p:spTgt spid="2150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graphicEl>
                                              <a:dgm id="{9C01E478-AC92-4C14-B05A-2C2BBCFA21DD}"/>
                                            </p:graphic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graphicEl>
                                              <a:dgm id="{0DEDAA00-877A-4607-BD2A-33253F3B9FD2}"/>
                                            </p:graphicEl>
                                          </p:spTgt>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8674"/>
                                        </p:tgtEl>
                                        <p:attrNameLst>
                                          <p:attrName>style.visibility</p:attrName>
                                        </p:attrNameLst>
                                      </p:cBhvr>
                                      <p:to>
                                        <p:strVal val="visible"/>
                                      </p:to>
                                    </p:set>
                                    <p:animEffect transition="in" filter="fade">
                                      <p:cBhvr>
                                        <p:cTn id="32" dur="500"/>
                                        <p:tgtEl>
                                          <p:spTgt spid="286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graphicEl>
                                              <a:dgm id="{FF1EE45F-4FA4-46EB-ABDC-89E91D42BCB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graphicEl>
                                              <a:dgm id="{C285DCE5-AD69-4EF5-AF30-AFB058B75B87}"/>
                                            </p:graphicEl>
                                          </p:spTgt>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21508"/>
                                        </p:tgtEl>
                                        <p:attrNameLst>
                                          <p:attrName>style.visibility</p:attrName>
                                        </p:attrNameLst>
                                      </p:cBhvr>
                                      <p:to>
                                        <p:strVal val="visible"/>
                                      </p:to>
                                    </p:set>
                                    <p:animEffect transition="in" filter="fade">
                                      <p:cBhvr>
                                        <p:cTn id="43"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t>
            </a:r>
            <a:r>
              <a:rPr lang="en-US" dirty="0" err="1" smtClean="0"/>
              <a:t>LifeCycle</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7406B0F-5B83-4571-9414-BEA5585A0919}" type="datetime1">
              <a:rPr lang="tr-TR" smtClean="0"/>
              <a:t>7.12.2015</a:t>
            </a:fld>
            <a:endParaRPr lang="tr-T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34932"/>
            <a:ext cx="8743761" cy="46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4851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a:t>
            </a:r>
            <a:endParaRPr lang="en-US" dirty="0"/>
          </a:p>
        </p:txBody>
      </p:sp>
      <p:pic>
        <p:nvPicPr>
          <p:cNvPr id="5" name="Content Placeholder 4"/>
          <p:cNvPicPr>
            <a:picLocks noGrp="1" noChangeAspect="1"/>
          </p:cNvPicPr>
          <p:nvPr>
            <p:ph idx="1"/>
          </p:nvPr>
        </p:nvPicPr>
        <p:blipFill>
          <a:blip r:embed="rId2"/>
          <a:stretch>
            <a:fillRect/>
          </a:stretch>
        </p:blipFill>
        <p:spPr>
          <a:xfrm>
            <a:off x="451069" y="1634339"/>
            <a:ext cx="8513672" cy="4187542"/>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spTree>
    <p:extLst>
      <p:ext uri="{BB962C8B-B14F-4D97-AF65-F5344CB8AC3E}">
        <p14:creationId xmlns:p14="http://schemas.microsoft.com/office/powerpoint/2010/main" val="20897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t>
            </a:r>
            <a:r>
              <a:rPr lang="tr-TR" dirty="0" smtClean="0"/>
              <a:t>ALM</a:t>
            </a:r>
            <a:endParaRPr lang="en-US" dirty="0"/>
          </a:p>
        </p:txBody>
      </p:sp>
      <p:pic>
        <p:nvPicPr>
          <p:cNvPr id="4" name="Content Placeholder 3"/>
          <p:cNvPicPr>
            <a:picLocks noGrp="1" noChangeAspect="1"/>
          </p:cNvPicPr>
          <p:nvPr>
            <p:ph idx="1"/>
          </p:nvPr>
        </p:nvPicPr>
        <p:blipFill>
          <a:blip r:embed="rId2"/>
          <a:stretch>
            <a:fillRect/>
          </a:stretch>
        </p:blipFill>
        <p:spPr>
          <a:xfrm>
            <a:off x="323528" y="1131820"/>
            <a:ext cx="8452424" cy="5321515"/>
          </a:xfrm>
          <a:prstGeom prst="rect">
            <a:avLst/>
          </a:prstGeom>
        </p:spPr>
      </p:pic>
    </p:spTree>
    <p:extLst>
      <p:ext uri="{BB962C8B-B14F-4D97-AF65-F5344CB8AC3E}">
        <p14:creationId xmlns:p14="http://schemas.microsoft.com/office/powerpoint/2010/main" val="2933821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a:solidFill>
                  <a:schemeClr val="tx1">
                    <a:lumMod val="50000"/>
                    <a:lumOff val="50000"/>
                  </a:schemeClr>
                </a:solidFill>
              </a:rPr>
              <a:t>Text-Based Knowledge Extraction</a:t>
            </a:r>
            <a:endParaRPr lang="nl-NL" dirty="0">
              <a:solidFill>
                <a:schemeClr val="tx2"/>
              </a:solidFill>
            </a:endParaRPr>
          </a:p>
        </p:txBody>
      </p:sp>
      <p:graphicFrame>
        <p:nvGraphicFramePr>
          <p:cNvPr id="4" name="Diagram 3"/>
          <p:cNvGraphicFramePr/>
          <p:nvPr>
            <p:extLst/>
          </p:nvPr>
        </p:nvGraphicFramePr>
        <p:xfrm>
          <a:off x="251520" y="1340768"/>
          <a:ext cx="8640959"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874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ALM</a:t>
            </a:r>
            <a:endParaRPr lang="en-US" dirty="0"/>
          </a:p>
        </p:txBody>
      </p:sp>
      <p:sp>
        <p:nvSpPr>
          <p:cNvPr id="3" name="Content Placeholder 2"/>
          <p:cNvSpPr>
            <a:spLocks noGrp="1"/>
          </p:cNvSpPr>
          <p:nvPr>
            <p:ph idx="1"/>
          </p:nvPr>
        </p:nvSpPr>
        <p:spPr/>
        <p:txBody>
          <a:bodyPr/>
          <a:lstStyle/>
          <a:p>
            <a:r>
              <a:rPr lang="en-US" sz="2585" dirty="0"/>
              <a:t>Traceability with other artifacts is key</a:t>
            </a:r>
          </a:p>
          <a:p>
            <a:pPr lvl="1"/>
            <a:r>
              <a:rPr lang="en-US" sz="2215" dirty="0"/>
              <a:t>Requirements to other requirements </a:t>
            </a:r>
          </a:p>
          <a:p>
            <a:pPr lvl="2"/>
            <a:r>
              <a:rPr lang="en-US" sz="1846" dirty="0"/>
              <a:t>Customer/System/Software/Hardware..</a:t>
            </a:r>
          </a:p>
          <a:p>
            <a:pPr lvl="2"/>
            <a:r>
              <a:rPr lang="en-US" sz="1846" dirty="0"/>
              <a:t>Dependency relation between requirements</a:t>
            </a:r>
          </a:p>
          <a:p>
            <a:pPr lvl="1"/>
            <a:r>
              <a:rPr lang="en-US" sz="2215" dirty="0"/>
              <a:t>Requirements to tasks (Project management)</a:t>
            </a:r>
          </a:p>
          <a:p>
            <a:pPr lvl="1"/>
            <a:r>
              <a:rPr lang="en-US" sz="2215" dirty="0"/>
              <a:t>Requirements to Test Cases</a:t>
            </a:r>
          </a:p>
          <a:p>
            <a:pPr lvl="1"/>
            <a:r>
              <a:rPr lang="en-US" sz="2215" dirty="0"/>
              <a:t>Requirements to Design elements</a:t>
            </a:r>
          </a:p>
          <a:p>
            <a:pPr lvl="1"/>
            <a:r>
              <a:rPr lang="en-US" sz="2215" dirty="0"/>
              <a:t>Requirements to generated documents </a:t>
            </a:r>
          </a:p>
          <a:p>
            <a:pPr lvl="1"/>
            <a:r>
              <a:rPr lang="en-US" sz="2215" dirty="0"/>
              <a:t>Requirements to source code</a:t>
            </a:r>
          </a:p>
          <a:p>
            <a:pPr lvl="1"/>
            <a:r>
              <a:rPr lang="tr-TR" sz="2215" dirty="0" err="1"/>
              <a:t>Requirements</a:t>
            </a:r>
            <a:r>
              <a:rPr lang="tr-TR" sz="2215" dirty="0"/>
              <a:t> </a:t>
            </a:r>
            <a:r>
              <a:rPr lang="tr-TR" sz="2215" dirty="0" err="1"/>
              <a:t>to</a:t>
            </a:r>
            <a:r>
              <a:rPr lang="tr-TR" sz="2215" dirty="0"/>
              <a:t> </a:t>
            </a:r>
            <a:r>
              <a:rPr lang="tr-TR" sz="2215" dirty="0" err="1"/>
              <a:t>Build</a:t>
            </a:r>
            <a:endParaRPr lang="tr-TR" sz="2215" dirty="0"/>
          </a:p>
          <a:p>
            <a:pPr lvl="1"/>
            <a:r>
              <a:rPr lang="en-US" sz="2215" dirty="0"/>
              <a:t>Requirements to bugs </a:t>
            </a:r>
          </a:p>
          <a:p>
            <a:pPr lvl="1"/>
            <a:r>
              <a:rPr lang="en-US" sz="2215" dirty="0"/>
              <a:t>Requirements to risks</a:t>
            </a:r>
          </a:p>
          <a:p>
            <a:pPr lvl="1"/>
            <a:r>
              <a:rPr lang="en-US" sz="2215" dirty="0"/>
              <a:t>…</a:t>
            </a:r>
          </a:p>
          <a:p>
            <a:endParaRPr lang="en-US" sz="2585"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B12A4B45-EE07-4FF4-B61D-9C7D2418A819}" type="datetime1">
              <a:rPr lang="tr-TR" smtClean="0"/>
              <a:t>7.12.2015</a:t>
            </a:fld>
            <a:endParaRPr lang="tr-TR" dirty="0"/>
          </a:p>
        </p:txBody>
      </p:sp>
    </p:spTree>
    <p:extLst>
      <p:ext uri="{BB962C8B-B14F-4D97-AF65-F5344CB8AC3E}">
        <p14:creationId xmlns:p14="http://schemas.microsoft.com/office/powerpoint/2010/main" val="4100808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94599"/>
            <a:ext cx="6962619" cy="620688"/>
          </a:xfrm>
        </p:spPr>
        <p:txBody>
          <a:bodyPr/>
          <a:lstStyle/>
          <a:p>
            <a:r>
              <a:rPr lang="en-US" dirty="0"/>
              <a:t>HAVELSAN Use case for </a:t>
            </a:r>
            <a:r>
              <a:rPr lang="en-US" dirty="0" err="1"/>
              <a:t>ModelWriter</a:t>
            </a:r>
            <a:endParaRPr lang="en-US" dirty="0"/>
          </a:p>
        </p:txBody>
      </p:sp>
      <p:pic>
        <p:nvPicPr>
          <p:cNvPr id="5" name="Content Placeholder 4"/>
          <p:cNvPicPr>
            <a:picLocks noGrp="1" noChangeAspect="1"/>
          </p:cNvPicPr>
          <p:nvPr>
            <p:ph idx="1"/>
          </p:nvPr>
        </p:nvPicPr>
        <p:blipFill>
          <a:blip r:embed="rId2"/>
          <a:stretch>
            <a:fillRect/>
          </a:stretch>
        </p:blipFill>
        <p:spPr>
          <a:xfrm>
            <a:off x="1767908" y="1102588"/>
            <a:ext cx="4291026" cy="2658757"/>
          </a:xfrm>
          <a:prstGeom prst="rect">
            <a:avLst/>
          </a:prstGeom>
        </p:spPr>
      </p:pic>
      <p:sp>
        <p:nvSpPr>
          <p:cNvPr id="4" name="Date Placeholder 3"/>
          <p:cNvSpPr>
            <a:spLocks noGrp="1"/>
          </p:cNvSpPr>
          <p:nvPr>
            <p:ph type="dt" sz="half" idx="4294967295"/>
          </p:nvPr>
        </p:nvSpPr>
        <p:spPr>
          <a:xfrm>
            <a:off x="4288378" y="6595297"/>
            <a:ext cx="1332676" cy="255897"/>
          </a:xfrm>
          <a:prstGeom prst="rect">
            <a:avLst/>
          </a:prstGeom>
        </p:spPr>
        <p:txBody>
          <a:bodyPr/>
          <a:lstStyle/>
          <a:p>
            <a:fld id="{6EF5FCDC-356E-414A-9B82-1358B374B367}" type="datetime1">
              <a:rPr lang="tr-TR" smtClean="0"/>
              <a:t>7.12.2015</a:t>
            </a:fld>
            <a:endParaRPr lang="tr-TR" dirty="0"/>
          </a:p>
        </p:txBody>
      </p:sp>
      <p:pic>
        <p:nvPicPr>
          <p:cNvPr id="6" name="Content Placeholder 4"/>
          <p:cNvPicPr>
            <a:picLocks noChangeAspect="1"/>
          </p:cNvPicPr>
          <p:nvPr/>
        </p:nvPicPr>
        <p:blipFill>
          <a:blip r:embed="rId3"/>
          <a:stretch>
            <a:fillRect/>
          </a:stretch>
        </p:blipFill>
        <p:spPr>
          <a:xfrm>
            <a:off x="1851872" y="3761345"/>
            <a:ext cx="4256706" cy="2459350"/>
          </a:xfrm>
          <a:prstGeom prst="rect">
            <a:avLst/>
          </a:prstGeom>
        </p:spPr>
      </p:pic>
      <p:sp>
        <p:nvSpPr>
          <p:cNvPr id="7" name="TextBox 6"/>
          <p:cNvSpPr txBox="1"/>
          <p:nvPr/>
        </p:nvSpPr>
        <p:spPr>
          <a:xfrm>
            <a:off x="6366660" y="4226627"/>
            <a:ext cx="2127006" cy="1115434"/>
          </a:xfrm>
          <a:prstGeom prst="rect">
            <a:avLst/>
          </a:prstGeom>
          <a:noFill/>
        </p:spPr>
        <p:txBody>
          <a:bodyPr wrap="square" rtlCol="0">
            <a:spAutoFit/>
          </a:bodyPr>
          <a:lstStyle/>
          <a:p>
            <a:r>
              <a:rPr lang="en-US" sz="1662" dirty="0"/>
              <a:t>Currently we support scenario #1 and #4, and interested in Scenario #3, #2</a:t>
            </a:r>
          </a:p>
        </p:txBody>
      </p:sp>
    </p:spTree>
    <p:extLst>
      <p:ext uri="{BB962C8B-B14F-4D97-AF65-F5344CB8AC3E}">
        <p14:creationId xmlns:p14="http://schemas.microsoft.com/office/powerpoint/2010/main" val="3186430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4401" y="1567870"/>
            <a:ext cx="6806418" cy="425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630513" y="1622529"/>
            <a:ext cx="5290625" cy="1075592"/>
          </a:xfrm>
          <a:prstGeom prst="rect">
            <a:avLst/>
          </a:prstGeom>
        </p:spPr>
      </p:pic>
      <p:sp>
        <p:nvSpPr>
          <p:cNvPr id="2" name="Title 1"/>
          <p:cNvSpPr>
            <a:spLocks noGrp="1"/>
          </p:cNvSpPr>
          <p:nvPr>
            <p:ph type="title"/>
          </p:nvPr>
        </p:nvSpPr>
        <p:spPr/>
        <p:txBody>
          <a:bodyPr/>
          <a:lstStyle/>
          <a:p>
            <a:r>
              <a:rPr lang="en-US" dirty="0" err="1"/>
              <a:t>Havelsan</a:t>
            </a:r>
            <a:r>
              <a:rPr lang="en-US" dirty="0"/>
              <a:t> Ext - Document </a:t>
            </a:r>
            <a:r>
              <a:rPr lang="en-US" dirty="0" smtClean="0"/>
              <a:t>Generation</a:t>
            </a:r>
            <a:endParaRPr lang="tr-TR" dirty="0"/>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1A8B9220-BA74-4598-89EB-9A2529F0BD17}" type="datetime1">
              <a:rPr lang="tr-TR" smtClean="0"/>
              <a:t>7.12.2015</a:t>
            </a:fld>
            <a:endParaRPr lang="tr-TR" dirty="0"/>
          </a:p>
        </p:txBody>
      </p:sp>
      <p:graphicFrame>
        <p:nvGraphicFramePr>
          <p:cNvPr id="7" name="Diagram 6"/>
          <p:cNvGraphicFramePr/>
          <p:nvPr>
            <p:extLst/>
          </p:nvPr>
        </p:nvGraphicFramePr>
        <p:xfrm>
          <a:off x="517395" y="1301995"/>
          <a:ext cx="2127006" cy="21506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809220" y="2431967"/>
            <a:ext cx="5084691" cy="332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sspmrk4:8005/bsym/ygo/gunluk/Lists/Fotograflar/011713_1012_TFSiinMsWor9.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4401" y="1567871"/>
            <a:ext cx="5982203" cy="4211163"/>
          </a:xfrm>
          <a:prstGeom prst="rect">
            <a:avLst/>
          </a:prstGeom>
          <a:noFill/>
          <a:ln>
            <a:noFill/>
          </a:ln>
        </p:spPr>
      </p:pic>
    </p:spTree>
    <p:extLst>
      <p:ext uri="{BB962C8B-B14F-4D97-AF65-F5344CB8AC3E}">
        <p14:creationId xmlns:p14="http://schemas.microsoft.com/office/powerpoint/2010/main" val="260365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A4DF5EF6-7847-439B-BDA9-E8CF25F3D2C4}"/>
                                            </p:graphic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graphicEl>
                                              <a:dgm id="{DFEE4CD0-4A3A-481C-9408-6FFD1E01BA43}"/>
                                            </p:graphic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9C01E478-AC92-4C14-B05A-2C2BBCFA21DD}"/>
                                            </p:graphic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07"/>
            <a:ext cx="7696039" cy="572943"/>
          </a:xfrm>
        </p:spPr>
        <p:txBody>
          <a:bodyPr/>
          <a:lstStyle/>
          <a:p>
            <a:r>
              <a:rPr lang="en-US" dirty="0" smtClean="0"/>
              <a:t>Requirements </a:t>
            </a:r>
            <a:r>
              <a:rPr lang="tr-TR" dirty="0" smtClean="0"/>
              <a:t>- </a:t>
            </a:r>
            <a:r>
              <a:rPr lang="en-US" dirty="0" smtClean="0"/>
              <a:t>Design Model Traceability</a:t>
            </a:r>
            <a:endParaRPr lang="tr-TR" dirty="0"/>
          </a:p>
        </p:txBody>
      </p:sp>
      <p:sp>
        <p:nvSpPr>
          <p:cNvPr id="3" name="Content Placeholder 2"/>
          <p:cNvSpPr>
            <a:spLocks noGrp="1"/>
          </p:cNvSpPr>
          <p:nvPr>
            <p:ph idx="1"/>
          </p:nvPr>
        </p:nvSpPr>
        <p:spPr>
          <a:xfrm>
            <a:off x="457677" y="1235526"/>
            <a:ext cx="3582572" cy="4852231"/>
          </a:xfrm>
        </p:spPr>
        <p:txBody>
          <a:bodyPr vert="horz" wrap="square" lIns="77526" tIns="38763" rIns="77526" bIns="38763" rtlCol="0">
            <a:noAutofit/>
          </a:bodyPr>
          <a:lstStyle/>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Requirements would be imported to the Design tool for traceability.</a:t>
            </a:r>
          </a:p>
          <a:p>
            <a:r>
              <a:rPr lang="en-US" sz="2215" dirty="0">
                <a:solidFill>
                  <a:srgbClr val="D2610C">
                    <a:lumMod val="50000"/>
                  </a:srgbClr>
                </a:solidFill>
                <a:effectLst>
                  <a:outerShdw blurRad="38100" dist="38100" dir="2700000" algn="tl">
                    <a:srgbClr val="000000">
                      <a:alpha val="43137"/>
                    </a:srgbClr>
                  </a:outerShdw>
                </a:effectLst>
                <a:latin typeface="Arial" charset="0"/>
                <a:cs typeface="Arial" charset="0"/>
              </a:rPr>
              <a:t>Code generation from design</a:t>
            </a:r>
          </a:p>
        </p:txBody>
      </p:sp>
      <p:sp>
        <p:nvSpPr>
          <p:cNvPr id="4" name="Date Placeholder 3"/>
          <p:cNvSpPr>
            <a:spLocks noGrp="1"/>
          </p:cNvSpPr>
          <p:nvPr>
            <p:ph type="dt" sz="half" idx="4294967295"/>
          </p:nvPr>
        </p:nvSpPr>
        <p:spPr>
          <a:xfrm>
            <a:off x="4288378" y="6595297"/>
            <a:ext cx="1332676" cy="255897"/>
          </a:xfrm>
          <a:prstGeom prst="rect">
            <a:avLst/>
          </a:prstGeom>
        </p:spPr>
        <p:txBody>
          <a:bodyPr/>
          <a:lstStyle/>
          <a:p>
            <a:fld id="{748C3B96-401C-426B-B8E6-CBAAFD5AA0DB}" type="datetime1">
              <a:rPr lang="tr-TR" smtClean="0"/>
              <a:t>7.12.2015</a:t>
            </a:fld>
            <a:endParaRPr lang="tr-TR" dirty="0"/>
          </a:p>
        </p:txBody>
      </p:sp>
      <p:pic>
        <p:nvPicPr>
          <p:cNvPr id="5" name="Resim 9"/>
          <p:cNvPicPr/>
          <p:nvPr/>
        </p:nvPicPr>
        <p:blipFill>
          <a:blip r:embed="rId2">
            <a:extLst>
              <a:ext uri="{28A0092B-C50C-407E-A947-70E740481C1C}">
                <a14:useLocalDpi xmlns:a14="http://schemas.microsoft.com/office/drawing/2010/main" val="0"/>
              </a:ext>
            </a:extLst>
          </a:blip>
          <a:srcRect/>
          <a:stretch>
            <a:fillRect/>
          </a:stretch>
        </p:blipFill>
        <p:spPr bwMode="auto">
          <a:xfrm>
            <a:off x="4106717" y="1169056"/>
            <a:ext cx="4848665" cy="3434862"/>
          </a:xfrm>
          <a:prstGeom prst="rect">
            <a:avLst/>
          </a:prstGeom>
          <a:noFill/>
          <a:ln>
            <a:noFill/>
          </a:ln>
        </p:spPr>
      </p:pic>
      <p:pic>
        <p:nvPicPr>
          <p:cNvPr id="6" name="Resim 12"/>
          <p:cNvPicPr/>
          <p:nvPr/>
        </p:nvPicPr>
        <p:blipFill>
          <a:blip r:embed="rId3"/>
          <a:stretch>
            <a:fillRect/>
          </a:stretch>
        </p:blipFill>
        <p:spPr>
          <a:xfrm>
            <a:off x="4372592" y="1431360"/>
            <a:ext cx="3587262" cy="2910254"/>
          </a:xfrm>
          <a:prstGeom prst="rect">
            <a:avLst/>
          </a:prstGeom>
        </p:spPr>
      </p:pic>
      <p:pic>
        <p:nvPicPr>
          <p:cNvPr id="7" name="Resim 13"/>
          <p:cNvPicPr/>
          <p:nvPr/>
        </p:nvPicPr>
        <p:blipFill>
          <a:blip r:embed="rId4">
            <a:extLst>
              <a:ext uri="{28A0092B-C50C-407E-A947-70E740481C1C}">
                <a14:useLocalDpi xmlns:a14="http://schemas.microsoft.com/office/drawing/2010/main" val="0"/>
              </a:ext>
            </a:extLst>
          </a:blip>
          <a:srcRect/>
          <a:stretch>
            <a:fillRect/>
          </a:stretch>
        </p:blipFill>
        <p:spPr bwMode="auto">
          <a:xfrm>
            <a:off x="4125192" y="1767277"/>
            <a:ext cx="3916094" cy="3856892"/>
          </a:xfrm>
          <a:prstGeom prst="rect">
            <a:avLst/>
          </a:prstGeom>
          <a:noFill/>
          <a:ln>
            <a:noFill/>
          </a:ln>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740" y="2962686"/>
            <a:ext cx="6345642" cy="328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595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755576" y="980728"/>
            <a:ext cx="7344816" cy="864096"/>
          </a:xfrm>
        </p:spPr>
        <p:txBody>
          <a:bodyPr/>
          <a:lstStyle/>
          <a:p>
            <a:r>
              <a:rPr lang="en-US" sz="2400" dirty="0" smtClean="0"/>
              <a:t>UC-TR-05 - </a:t>
            </a:r>
            <a:r>
              <a:rPr lang="en-US" sz="2400" dirty="0"/>
              <a:t>Synchronous Business Process Design with Use </a:t>
            </a:r>
            <a:r>
              <a:rPr lang="en-US" sz="2400" dirty="0" smtClean="0"/>
              <a:t>Cases</a:t>
            </a:r>
            <a:endParaRPr lang="en-US"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smtClean="0"/>
              <a:t>Geylani</a:t>
            </a:r>
            <a:r>
              <a:rPr lang="en-US" sz="1600" i="1" dirty="0"/>
              <a:t> </a:t>
            </a:r>
            <a:r>
              <a:rPr lang="en-US" sz="1600" i="1" dirty="0" err="1" smtClean="0"/>
              <a:t>Karda</a:t>
            </a:r>
            <a:r>
              <a:rPr lang="tr-TR" sz="1600" i="1" dirty="0" smtClean="0"/>
              <a:t>ş</a:t>
            </a:r>
            <a:endParaRPr lang="tr-TR" sz="1600" i="1" dirty="0"/>
          </a:p>
          <a:p>
            <a:pPr algn="r"/>
            <a:endParaRPr lang="en-US" sz="1600" i="1" dirty="0" smtClean="0"/>
          </a:p>
          <a:p>
            <a:pPr algn="r"/>
            <a:r>
              <a:rPr lang="tr-TR" sz="1600" i="1" dirty="0" smtClean="0"/>
              <a:t>KoçSistem, UNIT</a:t>
            </a:r>
            <a:endParaRPr lang="en-US" sz="1600" i="1" dirty="0"/>
          </a:p>
        </p:txBody>
      </p:sp>
    </p:spTree>
    <p:extLst>
      <p:ext uri="{BB962C8B-B14F-4D97-AF65-F5344CB8AC3E}">
        <p14:creationId xmlns:p14="http://schemas.microsoft.com/office/powerpoint/2010/main" val="138289488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Use cases are one of the main approaches to represent the requirements.</a:t>
            </a:r>
          </a:p>
          <a:p>
            <a:pPr lvl="1"/>
            <a:r>
              <a:rPr lang="en-US" dirty="0" smtClean="0"/>
              <a:t>A </a:t>
            </a:r>
            <a:r>
              <a:rPr lang="en-US" dirty="0"/>
              <a:t>use case is a list of </a:t>
            </a:r>
            <a:r>
              <a:rPr lang="en-US" dirty="0" smtClean="0"/>
              <a:t>actions </a:t>
            </a:r>
            <a:r>
              <a:rPr lang="en-US" dirty="0"/>
              <a:t>or event steps, typically defining the interactions between a role </a:t>
            </a:r>
            <a:r>
              <a:rPr lang="en-US" dirty="0" smtClean="0"/>
              <a:t>(</a:t>
            </a:r>
            <a:r>
              <a:rPr lang="en-US" dirty="0" err="1" smtClean="0"/>
              <a:t>a.k.a</a:t>
            </a:r>
            <a:r>
              <a:rPr lang="en-US" dirty="0" smtClean="0"/>
              <a:t> actor in the UML). </a:t>
            </a:r>
          </a:p>
          <a:p>
            <a:endParaRPr lang="en-US" dirty="0" smtClean="0"/>
          </a:p>
          <a:p>
            <a:r>
              <a:rPr lang="en-US" dirty="0" smtClean="0"/>
              <a:t>BPMN </a:t>
            </a:r>
            <a:r>
              <a:rPr lang="en-US" dirty="0"/>
              <a:t>provides a graphical notation for specifying </a:t>
            </a:r>
            <a:r>
              <a:rPr lang="en-US" dirty="0" smtClean="0"/>
              <a:t>the processes </a:t>
            </a:r>
            <a:r>
              <a:rPr lang="en-US" dirty="0"/>
              <a:t>in a diagram based on a flowcharting technique </a:t>
            </a:r>
            <a:r>
              <a:rPr lang="en-US" dirty="0" smtClean="0"/>
              <a:t>(similar </a:t>
            </a:r>
            <a:r>
              <a:rPr lang="en-US" dirty="0"/>
              <a:t>to activity diagrams </a:t>
            </a:r>
            <a:r>
              <a:rPr lang="en-US" dirty="0" smtClean="0"/>
              <a:t>in UML).</a:t>
            </a:r>
            <a:endParaRPr lang="en-US" dirty="0"/>
          </a:p>
          <a:p>
            <a:pPr lvl="1"/>
            <a:r>
              <a:rPr lang="en-US" dirty="0" smtClean="0"/>
              <a:t>The aim is </a:t>
            </a:r>
            <a:r>
              <a:rPr lang="en-US" dirty="0"/>
              <a:t>to support business process management, for both technical and business users, by providing a notation </a:t>
            </a:r>
            <a:r>
              <a:rPr lang="en-US" dirty="0" smtClean="0"/>
              <a:t>which enables to </a:t>
            </a:r>
            <a:r>
              <a:rPr lang="en-US" dirty="0"/>
              <a:t>represent complex process semantics. </a:t>
            </a:r>
            <a:endParaRPr lang="en-US" dirty="0" smtClean="0"/>
          </a:p>
          <a:p>
            <a:endParaRPr lang="en-US" dirty="0" smtClean="0"/>
          </a:p>
          <a:p>
            <a:r>
              <a:rPr lang="en-US" dirty="0" smtClean="0"/>
              <a:t>However, the transformation and synchronization of use cases and BPMN models are challenges addressed in this UC.</a:t>
            </a:r>
            <a:endParaRPr lang="en-US" dirty="0"/>
          </a:p>
        </p:txBody>
      </p:sp>
    </p:spTree>
    <p:extLst>
      <p:ext uri="{BB962C8B-B14F-4D97-AF65-F5344CB8AC3E}">
        <p14:creationId xmlns:p14="http://schemas.microsoft.com/office/powerpoint/2010/main" val="361912050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4" name="Rectangle 3"/>
          <p:cNvSpPr/>
          <p:nvPr/>
        </p:nvSpPr>
        <p:spPr>
          <a:xfrm>
            <a:off x="899592" y="1726956"/>
            <a:ext cx="1512168" cy="5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 case </a:t>
            </a:r>
            <a:r>
              <a:rPr lang="tr-TR" dirty="0"/>
              <a:t>D</a:t>
            </a:r>
            <a:r>
              <a:rPr lang="en-US" dirty="0" err="1" smtClean="0"/>
              <a:t>ocuments</a:t>
            </a:r>
            <a:endParaRPr lang="en-US" dirty="0"/>
          </a:p>
        </p:txBody>
      </p:sp>
      <p:cxnSp>
        <p:nvCxnSpPr>
          <p:cNvPr id="5" name="Elbow Connector 4"/>
          <p:cNvCxnSpPr>
            <a:stCxn id="4" idx="3"/>
            <a:endCxn id="6" idx="1"/>
          </p:cNvCxnSpPr>
          <p:nvPr/>
        </p:nvCxnSpPr>
        <p:spPr>
          <a:xfrm flipV="1">
            <a:off x="2411760" y="1988484"/>
            <a:ext cx="3816424" cy="4138"/>
          </a:xfrm>
          <a:prstGeom prst="bentConnector3">
            <a:avLst/>
          </a:prstGeom>
          <a:ln w="476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228184" y="170045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BPMN Models</a:t>
            </a:r>
            <a:endParaRPr lang="en-US" dirty="0"/>
          </a:p>
        </p:txBody>
      </p:sp>
      <p:sp>
        <p:nvSpPr>
          <p:cNvPr id="7" name="TextBox 6"/>
          <p:cNvSpPr txBox="1"/>
          <p:nvPr/>
        </p:nvSpPr>
        <p:spPr>
          <a:xfrm>
            <a:off x="3563888" y="1610216"/>
            <a:ext cx="1440160" cy="738664"/>
          </a:xfrm>
          <a:prstGeom prst="rect">
            <a:avLst/>
          </a:prstGeom>
          <a:noFill/>
        </p:spPr>
        <p:txBody>
          <a:bodyPr wrap="square" rtlCol="0">
            <a:spAutoFit/>
          </a:bodyPr>
          <a:lstStyle/>
          <a:p>
            <a:pPr>
              <a:lnSpc>
                <a:spcPct val="150000"/>
              </a:lnSpc>
            </a:pPr>
            <a:r>
              <a:rPr lang="en-US" sz="1400" dirty="0" smtClean="0">
                <a:latin typeface="Times New Roman" panose="02020603050405020304" pitchFamily="18" charset="0"/>
                <a:cs typeface="Times New Roman" panose="02020603050405020304" pitchFamily="18" charset="0"/>
              </a:rPr>
              <a:t>Synchronization</a:t>
            </a:r>
          </a:p>
          <a:p>
            <a:pPr>
              <a:lnSpc>
                <a:spcPct val="150000"/>
              </a:lnSpc>
            </a:pPr>
            <a:r>
              <a:rPr lang="en-US" sz="1400" dirty="0" smtClean="0">
                <a:latin typeface="Times New Roman" panose="02020603050405020304" pitchFamily="18" charset="0"/>
                <a:cs typeface="Times New Roman" panose="02020603050405020304" pitchFamily="18" charset="0"/>
              </a:rPr>
              <a:t>Transformation</a:t>
            </a:r>
            <a:endParaRPr 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83568" y="3158386"/>
            <a:ext cx="7992888" cy="2031325"/>
          </a:xfrm>
          <a:prstGeom prst="rect">
            <a:avLst/>
          </a:prstGeom>
          <a:noFill/>
        </p:spPr>
        <p:txBody>
          <a:bodyPr wrap="square" rtlCol="0">
            <a:spAutoFit/>
          </a:bodyPr>
          <a:lstStyle/>
          <a:p>
            <a:pPr indent="-342900">
              <a:buFont typeface="Wingdings" panose="05000000000000000000" pitchFamily="2" charset="2"/>
              <a:buChar char="§"/>
            </a:pPr>
            <a:r>
              <a:rPr lang="en-US" sz="2200" dirty="0" smtClean="0">
                <a:latin typeface="Arial" panose="020B0604020202020204" pitchFamily="34" charset="0"/>
                <a:cs typeface="Arial" panose="020B0604020202020204" pitchFamily="34" charset="0"/>
              </a:rPr>
              <a:t>Applications</a:t>
            </a:r>
            <a:r>
              <a:rPr lang="en-US" sz="2200" dirty="0">
                <a:latin typeface="Arial" panose="020B0604020202020204" pitchFamily="34" charset="0"/>
                <a:cs typeface="Arial" panose="020B0604020202020204" pitchFamily="34" charset="0"/>
              </a:rPr>
              <a:t>:</a:t>
            </a:r>
          </a:p>
          <a:p>
            <a:pPr lvl="1"/>
            <a:r>
              <a:rPr lang="en-US" sz="2000" dirty="0" smtClean="0">
                <a:latin typeface="Arial" panose="020B0604020202020204" pitchFamily="34" charset="0"/>
                <a:cs typeface="Arial" panose="020B0604020202020204" pitchFamily="34" charset="0"/>
              </a:rPr>
              <a:t>- University </a:t>
            </a:r>
            <a:r>
              <a:rPr lang="en-US" sz="2000" dirty="0">
                <a:latin typeface="Arial" panose="020B0604020202020204" pitchFamily="34" charset="0"/>
                <a:cs typeface="Arial" panose="020B0604020202020204" pitchFamily="34" charset="0"/>
              </a:rPr>
              <a:t>Management System Use cases docs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lvl="1"/>
            <a:r>
              <a:rPr lang="en-US" sz="2000" dirty="0" smtClean="0">
                <a:latin typeface="Arial" panose="020B0604020202020204" pitchFamily="34" charset="0"/>
                <a:cs typeface="Arial" panose="020B0604020202020204" pitchFamily="34" charset="0"/>
              </a:rPr>
              <a:t>- Eclipse </a:t>
            </a:r>
            <a:r>
              <a:rPr lang="en-US" sz="2000" dirty="0">
                <a:latin typeface="Arial" panose="020B0604020202020204" pitchFamily="34" charset="0"/>
                <a:cs typeface="Arial" panose="020B0604020202020204" pitchFamily="34" charset="0"/>
              </a:rPr>
              <a:t>RMF use case specifications </a:t>
            </a: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BPMN</a:t>
            </a:r>
          </a:p>
          <a:p>
            <a:pPr marL="342900" indent="-342900">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At the current state </a:t>
            </a:r>
            <a:r>
              <a:rPr lang="en-US" sz="2200" dirty="0" smtClean="0">
                <a:latin typeface="Arial" panose="020B0604020202020204" pitchFamily="34" charset="0"/>
                <a:cs typeface="Arial" panose="020B0604020202020204" pitchFamily="34" charset="0"/>
              </a:rPr>
              <a:t>of</a:t>
            </a:r>
            <a:r>
              <a:rPr lang="tr-TR" sz="2200" dirty="0" smtClean="0">
                <a:latin typeface="Arial" panose="020B0604020202020204" pitchFamily="34" charset="0"/>
                <a:cs typeface="Arial" panose="020B0604020202020204" pitchFamily="34" charset="0"/>
              </a:rPr>
              <a:t> progress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this UC:</a:t>
            </a:r>
          </a:p>
          <a:p>
            <a:pPr marL="742950" lvl="1" indent="-285750">
              <a:buFontTx/>
              <a:buChar char="-"/>
            </a:pPr>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transformations are done </a:t>
            </a:r>
            <a:r>
              <a:rPr lang="en-US" sz="2000" dirty="0">
                <a:latin typeface="Arial" panose="020B0604020202020204" pitchFamily="34" charset="0"/>
                <a:cs typeface="Arial" panose="020B0604020202020204" pitchFamily="34" charset="0"/>
              </a:rPr>
              <a:t>in one way (left to right</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09034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08256" cy="828000"/>
          </a:xfrm>
        </p:spPr>
        <p:txBody>
          <a:bodyPr/>
          <a:lstStyle/>
          <a:p>
            <a:r>
              <a:rPr lang="en-US" dirty="0" smtClean="0"/>
              <a:t>UC-TR-05</a:t>
            </a:r>
            <a:br>
              <a:rPr lang="en-US" dirty="0" smtClean="0"/>
            </a:br>
            <a:r>
              <a:rPr lang="en-US" dirty="0" smtClean="0"/>
              <a:t>University </a:t>
            </a:r>
            <a:r>
              <a:rPr lang="en-US" dirty="0"/>
              <a:t>Management </a:t>
            </a:r>
            <a:r>
              <a:rPr lang="en-US" dirty="0" smtClean="0"/>
              <a:t>System Use cases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446"/>
            <a:ext cx="9144000" cy="5179874"/>
          </a:xfrm>
          <a:prstGeom prst="rect">
            <a:avLst/>
          </a:prstGeom>
        </p:spPr>
      </p:pic>
    </p:spTree>
    <p:extLst>
      <p:ext uri="{BB962C8B-B14F-4D97-AF65-F5344CB8AC3E}">
        <p14:creationId xmlns:p14="http://schemas.microsoft.com/office/powerpoint/2010/main" val="412855280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a:t>
            </a:r>
            <a:r>
              <a:rPr lang="en-US" dirty="0" smtClean="0"/>
              <a:t/>
            </a:r>
            <a:br>
              <a:rPr lang="en-US" dirty="0" smtClean="0"/>
            </a:br>
            <a:r>
              <a:rPr lang="en-US" dirty="0" smtClean="0"/>
              <a:t>Eclipse </a:t>
            </a:r>
            <a:r>
              <a:rPr lang="en-US" dirty="0"/>
              <a:t>RMF use case specifications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28904"/>
          </a:xfrm>
          <a:prstGeom prst="rect">
            <a:avLst/>
          </a:prstGeom>
        </p:spPr>
      </p:pic>
    </p:spTree>
    <p:extLst>
      <p:ext uri="{BB962C8B-B14F-4D97-AF65-F5344CB8AC3E}">
        <p14:creationId xmlns:p14="http://schemas.microsoft.com/office/powerpoint/2010/main" val="40978707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UC-TR-05 - Synchronous Business Process Design with Use Cases</a:t>
            </a:r>
          </a:p>
        </p:txBody>
      </p:sp>
      <p:sp>
        <p:nvSpPr>
          <p:cNvPr id="3" name="Content Placeholder 2"/>
          <p:cNvSpPr>
            <a:spLocks noGrp="1"/>
          </p:cNvSpPr>
          <p:nvPr>
            <p:ph idx="1"/>
          </p:nvPr>
        </p:nvSpPr>
        <p:spPr/>
        <p:txBody>
          <a:bodyPr/>
          <a:lstStyle/>
          <a:p>
            <a:r>
              <a:rPr lang="en-US" dirty="0" smtClean="0"/>
              <a:t>Demonstration:</a:t>
            </a:r>
          </a:p>
          <a:p>
            <a:pPr lvl="1"/>
            <a:r>
              <a:rPr lang="en-US" dirty="0" smtClean="0"/>
              <a:t>The </a:t>
            </a:r>
            <a:r>
              <a:rPr lang="en-US" dirty="0"/>
              <a:t>initial implemented version of this use case will be presented in the demonstration session.</a:t>
            </a:r>
          </a:p>
          <a:p>
            <a:endParaRPr lang="en-US" dirty="0" smtClean="0"/>
          </a:p>
          <a:p>
            <a:r>
              <a:rPr lang="en-US" dirty="0" smtClean="0"/>
              <a:t>Next steps: </a:t>
            </a:r>
            <a:endParaRPr lang="en-US" dirty="0"/>
          </a:p>
          <a:p>
            <a:endParaRPr lang="en-US" dirty="0"/>
          </a:p>
          <a:p>
            <a:pPr lvl="1"/>
            <a:r>
              <a:rPr lang="en-US" dirty="0"/>
              <a:t>BPMN model transformation to Use case documents (bi-directional transformation)</a:t>
            </a:r>
          </a:p>
          <a:p>
            <a:pPr lvl="1"/>
            <a:r>
              <a:rPr lang="en-US" dirty="0"/>
              <a:t>Synchronization between documents and </a:t>
            </a:r>
            <a:r>
              <a:rPr lang="en-US" dirty="0" smtClean="0"/>
              <a:t>BPMN Models</a:t>
            </a:r>
            <a:endParaRPr lang="en-US" dirty="0"/>
          </a:p>
          <a:p>
            <a:pPr lvl="1"/>
            <a:r>
              <a:rPr lang="en-US" dirty="0"/>
              <a:t>Using technique documents of Ford-</a:t>
            </a:r>
            <a:r>
              <a:rPr lang="en-US" dirty="0" err="1"/>
              <a:t>Otosan</a:t>
            </a:r>
            <a:r>
              <a:rPr lang="en-US" dirty="0"/>
              <a:t>;</a:t>
            </a:r>
          </a:p>
          <a:p>
            <a:endParaRPr lang="en-US" dirty="0"/>
          </a:p>
        </p:txBody>
      </p:sp>
    </p:spTree>
    <p:extLst>
      <p:ext uri="{BB962C8B-B14F-4D97-AF65-F5344CB8AC3E}">
        <p14:creationId xmlns:p14="http://schemas.microsoft.com/office/powerpoint/2010/main" val="4291530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ModelWriter</a:t>
            </a:r>
            <a:br>
              <a:rPr lang="en-US" dirty="0" smtClean="0"/>
            </a:br>
            <a:r>
              <a:rPr lang="en-US" dirty="0">
                <a:solidFill>
                  <a:schemeClr val="tx1">
                    <a:lumMod val="50000"/>
                    <a:lumOff val="50000"/>
                  </a:schemeClr>
                </a:solidFill>
              </a:rPr>
              <a:t>Further Knowledge Valorizations</a:t>
            </a:r>
            <a:endParaRPr lang="en-GB" dirty="0">
              <a:solidFill>
                <a:schemeClr val="tx1">
                  <a:lumMod val="50000"/>
                  <a:lumOff val="50000"/>
                </a:schemeClr>
              </a:solidFill>
            </a:endParaRPr>
          </a:p>
        </p:txBody>
      </p:sp>
      <p:graphicFrame>
        <p:nvGraphicFramePr>
          <p:cNvPr id="5" name="Diagram 4"/>
          <p:cNvGraphicFramePr/>
          <p:nvPr>
            <p:extLst>
              <p:ext uri="{D42A27DB-BD31-4B8C-83A1-F6EECF244321}">
                <p14:modId xmlns:p14="http://schemas.microsoft.com/office/powerpoint/2010/main" val="387412475"/>
              </p:ext>
            </p:extLst>
          </p:nvPr>
        </p:nvGraphicFramePr>
        <p:xfrm>
          <a:off x="107504" y="967008"/>
          <a:ext cx="8856984" cy="5486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36089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125824255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5 Demonstrations</a:t>
            </a:r>
            <a:endParaRPr lang="en-US" sz="4200" dirty="0"/>
          </a:p>
        </p:txBody>
      </p:sp>
      <p:sp>
        <p:nvSpPr>
          <p:cNvPr id="3" name="Sous-titre 2"/>
          <p:cNvSpPr txBox="1">
            <a:spLocks/>
          </p:cNvSpPr>
          <p:nvPr/>
        </p:nvSpPr>
        <p:spPr>
          <a:xfrm>
            <a:off x="395536" y="1874689"/>
            <a:ext cx="6192688"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(UNIT, ModelWriter Project Leader) </a:t>
            </a:r>
          </a:p>
          <a:p>
            <a:pPr algn="just"/>
            <a:r>
              <a:rPr lang="tr-TR" sz="1800" b="1" i="1" dirty="0"/>
              <a:t>Dr. Mariem </a:t>
            </a:r>
            <a:r>
              <a:rPr lang="tr-TR" sz="1800" b="1" i="1" dirty="0" smtClean="0"/>
              <a:t>Mahfoudh (CNRS/LORIA)</a:t>
            </a:r>
            <a:endParaRPr lang="tr-TR" sz="1800" b="1" i="1" dirty="0"/>
          </a:p>
        </p:txBody>
      </p:sp>
    </p:spTree>
    <p:extLst>
      <p:ext uri="{BB962C8B-B14F-4D97-AF65-F5344CB8AC3E}">
        <p14:creationId xmlns:p14="http://schemas.microsoft.com/office/powerpoint/2010/main" val="350671290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6 Summary of the Current Status</a:t>
            </a:r>
            <a:br>
              <a:rPr lang="tr-TR" dirty="0" smtClean="0"/>
            </a:br>
            <a:endParaRPr lang="en-US" dirty="0"/>
          </a:p>
        </p:txBody>
      </p:sp>
      <p:sp>
        <p:nvSpPr>
          <p:cNvPr id="3"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306773822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Several Achievements</a:t>
            </a:r>
            <a:endParaRPr lang="en-US" dirty="0"/>
          </a:p>
        </p:txBody>
      </p:sp>
      <p:sp>
        <p:nvSpPr>
          <p:cNvPr id="4" name="Content Placeholder 3"/>
          <p:cNvSpPr>
            <a:spLocks noGrp="1"/>
          </p:cNvSpPr>
          <p:nvPr>
            <p:ph idx="1"/>
          </p:nvPr>
        </p:nvSpPr>
        <p:spPr>
          <a:xfrm>
            <a:off x="468000" y="1196752"/>
            <a:ext cx="8352472" cy="5040000"/>
          </a:xfrm>
        </p:spPr>
        <p:txBody>
          <a:bodyPr/>
          <a:lstStyle/>
          <a:p>
            <a:r>
              <a:rPr lang="en-US" u="sng" dirty="0" smtClean="0">
                <a:hlinkClick r:id="rId2" tooltip="View achievement: Exploitation of ModelWriter  in ITEA3-ASSUME"/>
              </a:rPr>
              <a:t>Exploitation </a:t>
            </a:r>
            <a:r>
              <a:rPr lang="en-US" u="sng" dirty="0">
                <a:hlinkClick r:id="rId2" tooltip="View achievement: Exploitation of ModelWriter  in ITEA3-ASSUME"/>
              </a:rPr>
              <a:t>of ModelWriter in </a:t>
            </a:r>
            <a:r>
              <a:rPr lang="en-US" u="sng" dirty="0" smtClean="0">
                <a:hlinkClick r:id="rId2" tooltip="View achievement: Exploitation of ModelWriter  in ITEA3-ASSUME"/>
              </a:rPr>
              <a:t>ITEA3-ASSUME</a:t>
            </a:r>
            <a:endParaRPr lang="tr-TR" u="sng" dirty="0"/>
          </a:p>
          <a:p>
            <a:pPr lvl="1"/>
            <a:r>
              <a:rPr lang="en-US" dirty="0" smtClean="0"/>
              <a:t>New </a:t>
            </a:r>
            <a:r>
              <a:rPr lang="en-US" dirty="0"/>
              <a:t>system (Exploitation)</a:t>
            </a:r>
            <a:endParaRPr lang="tr-TR" u="sng" dirty="0" smtClean="0"/>
          </a:p>
          <a:p>
            <a:r>
              <a:rPr lang="en-US" dirty="0">
                <a:hlinkClick r:id="rId3" tooltip="View achievement: Specification &amp; Verification of ALM Platform"/>
              </a:rPr>
              <a:t>Specification &amp; Verification of ALM </a:t>
            </a:r>
            <a:r>
              <a:rPr lang="en-US" dirty="0" smtClean="0">
                <a:hlinkClick r:id="rId3" tooltip="View achievement: Specification &amp; Verification of ALM Platform"/>
              </a:rPr>
              <a:t>Platform</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4" tooltip="View achievement: Change Impact Analysis &amp; Visualization"/>
              </a:rPr>
              <a:t>Change Impact Analysis &amp; </a:t>
            </a:r>
            <a:r>
              <a:rPr lang="en-US" dirty="0" smtClean="0">
                <a:hlinkClick r:id="rId4" tooltip="View achievement: Change Impact Analysis &amp; Visualization"/>
              </a:rPr>
              <a:t>Visualization</a:t>
            </a:r>
            <a:endParaRPr lang="tr-TR" dirty="0" smtClean="0"/>
          </a:p>
          <a:p>
            <a:pPr lvl="1"/>
            <a:r>
              <a:rPr lang="en-US" dirty="0"/>
              <a:t>Open Source Software (</a:t>
            </a:r>
            <a:r>
              <a:rPr lang="en-US" dirty="0" err="1"/>
              <a:t>Standardisation</a:t>
            </a:r>
            <a:r>
              <a:rPr lang="en-US" dirty="0"/>
              <a:t>)</a:t>
            </a:r>
            <a:endParaRPr lang="tr-TR" dirty="0" smtClean="0"/>
          </a:p>
          <a:p>
            <a:r>
              <a:rPr lang="en-US" dirty="0">
                <a:hlinkClick r:id="rId5" tooltip="View achievement: System Installation Component Ontology"/>
              </a:rPr>
              <a:t>System Installation Component </a:t>
            </a:r>
            <a:r>
              <a:rPr lang="en-US" dirty="0" smtClean="0">
                <a:hlinkClick r:id="rId5" tooltip="View achievement: System Installation Component Ontology"/>
              </a:rPr>
              <a:t>Ontology</a:t>
            </a:r>
            <a:endParaRPr lang="tr-TR" dirty="0" smtClean="0"/>
          </a:p>
          <a:p>
            <a:pPr lvl="1"/>
            <a:r>
              <a:rPr lang="en-US" dirty="0"/>
              <a:t>De facto standard (</a:t>
            </a:r>
            <a:r>
              <a:rPr lang="en-US" dirty="0" err="1"/>
              <a:t>Standardisation</a:t>
            </a:r>
            <a:r>
              <a:rPr lang="en-US" dirty="0"/>
              <a:t>)</a:t>
            </a:r>
            <a:endParaRPr lang="tr-TR" dirty="0" smtClean="0"/>
          </a:p>
          <a:p>
            <a:r>
              <a:rPr lang="en-US" u="sng" dirty="0">
                <a:hlinkClick r:id="rId6" tooltip="View achievement: Semantic Annotator"/>
              </a:rPr>
              <a:t>Semantic </a:t>
            </a:r>
            <a:r>
              <a:rPr lang="en-US" u="sng" dirty="0" smtClean="0">
                <a:hlinkClick r:id="rId6" tooltip="View achievement: Semantic Annotator"/>
              </a:rPr>
              <a:t>Annotator</a:t>
            </a:r>
            <a:endParaRPr lang="tr-TR" u="sng" dirty="0" smtClean="0"/>
          </a:p>
          <a:p>
            <a:pPr lvl="1"/>
            <a:r>
              <a:rPr lang="en-US" dirty="0"/>
              <a:t>Open Source Software (</a:t>
            </a:r>
            <a:r>
              <a:rPr lang="en-US" dirty="0" err="1"/>
              <a:t>Standardisation</a:t>
            </a:r>
            <a:r>
              <a:rPr lang="en-US" dirty="0" smtClean="0"/>
              <a:t>)</a:t>
            </a:r>
            <a:endParaRPr lang="tr-TR" u="sng" dirty="0" smtClean="0"/>
          </a:p>
          <a:p>
            <a:r>
              <a:rPr lang="en-US" u="sng" dirty="0">
                <a:hlinkClick r:id="rId7" tooltip="View achievement: CSV to OWL transformation program"/>
              </a:rPr>
              <a:t>CSV to OWL transformation </a:t>
            </a:r>
            <a:r>
              <a:rPr lang="en-US" u="sng" dirty="0" smtClean="0">
                <a:hlinkClick r:id="rId7" tooltip="View achievement: CSV to OWL transformation program"/>
              </a:rPr>
              <a:t>program</a:t>
            </a:r>
            <a:endParaRPr lang="tr-TR" u="sng" dirty="0" smtClean="0"/>
          </a:p>
          <a:p>
            <a:pPr lvl="1"/>
            <a:r>
              <a:rPr lang="en-US" dirty="0"/>
              <a:t>New product (Exploitation)</a:t>
            </a:r>
            <a:endParaRPr lang="tr-TR" u="sng" dirty="0" smtClean="0"/>
          </a:p>
          <a:p>
            <a:r>
              <a:rPr lang="en-US" dirty="0">
                <a:hlinkClick r:id="rId8" tooltip="View achievement: SIDP Installation Rule Model"/>
              </a:rPr>
              <a:t>SIDP Installation Rule </a:t>
            </a:r>
            <a:r>
              <a:rPr lang="en-US" dirty="0" smtClean="0">
                <a:hlinkClick r:id="rId8" tooltip="View achievement: SIDP Installation Rule Model"/>
              </a:rPr>
              <a:t>Model</a:t>
            </a:r>
            <a:r>
              <a:rPr lang="tr-TR" dirty="0" smtClean="0"/>
              <a:t> </a:t>
            </a:r>
          </a:p>
          <a:p>
            <a:pPr lvl="1"/>
            <a:r>
              <a:rPr lang="en-US" dirty="0" smtClean="0"/>
              <a:t>New </a:t>
            </a:r>
            <a:r>
              <a:rPr lang="en-US" dirty="0"/>
              <a:t>product (Exploitation)</a:t>
            </a:r>
          </a:p>
        </p:txBody>
      </p:sp>
    </p:spTree>
    <p:extLst>
      <p:ext uri="{BB962C8B-B14F-4D97-AF65-F5344CB8AC3E}">
        <p14:creationId xmlns:p14="http://schemas.microsoft.com/office/powerpoint/2010/main" val="388392739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Summary of the first year</a:t>
            </a:r>
            <a:endParaRPr lang="en-US" dirty="0"/>
          </a:p>
        </p:txBody>
      </p:sp>
      <p:sp>
        <p:nvSpPr>
          <p:cNvPr id="4" name="Content Placeholder 3"/>
          <p:cNvSpPr>
            <a:spLocks noGrp="1"/>
          </p:cNvSpPr>
          <p:nvPr>
            <p:ph idx="1"/>
          </p:nvPr>
        </p:nvSpPr>
        <p:spPr/>
        <p:txBody>
          <a:bodyPr/>
          <a:lstStyle/>
          <a:p>
            <a:r>
              <a:rPr lang="tr-TR" dirty="0" smtClean="0"/>
              <a:t>We have a clear project structure and objectives.</a:t>
            </a:r>
          </a:p>
          <a:p>
            <a:r>
              <a:rPr lang="tr-TR" dirty="0" smtClean="0"/>
              <a:t>We positioned new industrial partners.</a:t>
            </a:r>
          </a:p>
          <a:p>
            <a:r>
              <a:rPr lang="tr-TR" dirty="0" smtClean="0"/>
              <a:t>We managed to restore the consortium with early changes in the leaderships </a:t>
            </a:r>
          </a:p>
          <a:p>
            <a:r>
              <a:rPr lang="tr-TR" dirty="0" smtClean="0"/>
              <a:t>We have still the same ambition.</a:t>
            </a:r>
          </a:p>
          <a:p>
            <a:r>
              <a:rPr lang="tr-TR" dirty="0" smtClean="0"/>
              <a:t>We have end users, clear needs; have enough tool &amp; technology providers</a:t>
            </a:r>
          </a:p>
          <a:p>
            <a:r>
              <a:rPr lang="tr-TR" dirty="0" smtClean="0"/>
              <a:t>We have already significant Exploitation Related Achivements</a:t>
            </a:r>
          </a:p>
          <a:p>
            <a:r>
              <a:rPr lang="tr-TR" dirty="0"/>
              <a:t>We have developed core </a:t>
            </a:r>
            <a:r>
              <a:rPr lang="tr-TR" dirty="0" smtClean="0"/>
              <a:t>ModelWriter</a:t>
            </a:r>
            <a:endParaRPr lang="tr-TR" dirty="0"/>
          </a:p>
          <a:p>
            <a:pPr lvl="1"/>
            <a:r>
              <a:rPr lang="tr-TR" dirty="0" smtClean="0"/>
              <a:t>Knowledge Capture  &amp; Knowledge </a:t>
            </a:r>
            <a:r>
              <a:rPr lang="tr-TR" dirty="0"/>
              <a:t>extraction</a:t>
            </a:r>
          </a:p>
          <a:p>
            <a:r>
              <a:rPr lang="tr-TR" dirty="0" smtClean="0"/>
              <a:t>All software </a:t>
            </a:r>
            <a:r>
              <a:rPr lang="tr-TR" dirty="0"/>
              <a:t>components are platform independent and open source</a:t>
            </a:r>
          </a:p>
          <a:p>
            <a:endParaRPr lang="en-US" dirty="0"/>
          </a:p>
        </p:txBody>
      </p:sp>
    </p:spTree>
    <p:extLst>
      <p:ext uri="{BB962C8B-B14F-4D97-AF65-F5344CB8AC3E}">
        <p14:creationId xmlns:p14="http://schemas.microsoft.com/office/powerpoint/2010/main" val="262447426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56361056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UC-FR-01 - </a:t>
            </a:r>
            <a:r>
              <a:rPr lang="en-US" sz="2400" dirty="0"/>
              <a:t>Synchronization between models and documents</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3792109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Development of Sirius</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1665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2031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UC-FR-01</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6128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56" y="3575727"/>
            <a:ext cx="1246936" cy="58606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1682707" y="3959022"/>
            <a:ext cx="1758454" cy="640734"/>
            <a:chOff x="336684" y="808693"/>
            <a:chExt cx="1758454" cy="640734"/>
          </a:xfrm>
        </p:grpSpPr>
        <p:sp>
          <p:nvSpPr>
            <p:cNvPr id="72" name="Rounded Rectangle 71"/>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73"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J</a:t>
              </a:r>
              <a:r>
                <a:rPr lang="en-US" b="1" dirty="0" err="1" smtClean="0"/>
                <a:t>ean</a:t>
              </a:r>
              <a:r>
                <a:rPr lang="en-US" b="1" dirty="0" smtClean="0"/>
                <a:t> </a:t>
              </a:r>
              <a:r>
                <a:rPr lang="en-US" b="1" dirty="0" err="1"/>
                <a:t>Souyris</a:t>
              </a:r>
              <a:endParaRPr lang="en-US" sz="1800" b="1" kern="1200" dirty="0"/>
            </a:p>
          </p:txBody>
        </p:sp>
      </p:gr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618" y="5014264"/>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57" name="Straight Connector 3"/>
          <p:cNvSpPr/>
          <p:nvPr/>
        </p:nvSpPr>
        <p:spPr>
          <a:xfrm rot="18990676" flipV="1">
            <a:off x="5900067" y="3600104"/>
            <a:ext cx="1522070" cy="194448"/>
          </a:xfrm>
          <a:custGeom>
            <a:avLst/>
            <a:gdLst/>
            <a:ahLst/>
            <a:cxnLst/>
            <a:rect l="0" t="0" r="0" b="0"/>
            <a:pathLst>
              <a:path>
                <a:moveTo>
                  <a:pt x="0" y="0"/>
                </a:moveTo>
                <a:lnTo>
                  <a:pt x="16498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1043608" y="5699838"/>
            <a:ext cx="1077597" cy="504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Exploitation of MW in Eclipse &amp; ASSUME</a:t>
            </a:r>
            <a:endParaRPr lang="en-US" dirty="0"/>
          </a:p>
        </p:txBody>
      </p:sp>
      <p:grpSp>
        <p:nvGrpSpPr>
          <p:cNvPr id="7" name="Group 6"/>
          <p:cNvGrpSpPr/>
          <p:nvPr/>
        </p:nvGrpSpPr>
        <p:grpSpPr>
          <a:xfrm>
            <a:off x="179437" y="829294"/>
            <a:ext cx="8892870" cy="3014500"/>
            <a:chOff x="306345" y="3383295"/>
            <a:chExt cx="8892870" cy="3014500"/>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617122" y="3383295"/>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ular Callout 10"/>
            <p:cNvSpPr/>
            <p:nvPr/>
          </p:nvSpPr>
          <p:spPr bwMode="auto">
            <a:xfrm>
              <a:off x="306345" y="4215308"/>
              <a:ext cx="2981472" cy="338554"/>
            </a:xfrm>
            <a:prstGeom prst="wedgeRectCallout">
              <a:avLst>
                <a:gd name="adj1" fmla="val -1670"/>
                <a:gd name="adj2" fmla="val 8830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Eclipse</a:t>
              </a:r>
              <a:r>
                <a:rPr kumimoji="0" lang="tr-TR" sz="1600" b="1" i="0" u="none" strike="noStrike" cap="none" normalizeH="0" dirty="0" smtClean="0">
                  <a:ln>
                    <a:noFill/>
                  </a:ln>
                  <a:solidFill>
                    <a:schemeClr val="tx1"/>
                  </a:solidFill>
                  <a:effectLst/>
                  <a:cs typeface="Times New Roman" panose="02020603050405020304" pitchFamily="18" charset="0"/>
                </a:rPr>
                <a:t> Mylyn Intent Project Lead</a:t>
              </a:r>
              <a:endParaRPr kumimoji="0" lang="en-US" sz="1600" b="1" i="0" u="none" strike="noStrike" cap="none" normalizeH="0" baseline="0" dirty="0" smtClean="0">
                <a:ln>
                  <a:noFill/>
                </a:ln>
                <a:solidFill>
                  <a:schemeClr val="tx1"/>
                </a:solidFill>
                <a:effectLst/>
              </a:endParaRPr>
            </a:p>
          </p:txBody>
        </p:sp>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23"/>
            <p:cNvSpPr/>
            <p:nvPr/>
          </p:nvSpPr>
          <p:spPr bwMode="auto">
            <a:xfrm>
              <a:off x="6311493" y="4147013"/>
              <a:ext cx="2887722" cy="338554"/>
            </a:xfrm>
            <a:prstGeom prst="wedgeRectCallout">
              <a:avLst>
                <a:gd name="adj1" fmla="val 2393"/>
                <a:gd name="adj2" fmla="val 7915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lvl="0" algn="ctr" fontAlgn="base">
                <a:spcBef>
                  <a:spcPct val="0"/>
                </a:spcBef>
                <a:spcAft>
                  <a:spcPct val="0"/>
                </a:spcAft>
                <a:defRPr/>
              </a:pPr>
              <a:r>
                <a:rPr lang="tr-TR" sz="1600" b="1" noProof="0" dirty="0" smtClean="0">
                  <a:solidFill>
                    <a:prstClr val="black"/>
                  </a:solidFill>
                </a:rPr>
                <a:t>ITEA2 ModelWriter Project Lead</a:t>
              </a:r>
              <a:endParaRPr kumimoji="0" lang="en-US" sz="2400" b="0" i="0" u="none" strike="noStrike" kern="0" cap="none" spc="0" normalizeH="0" baseline="0" noProof="0" dirty="0" smtClean="0">
                <a:ln>
                  <a:noFill/>
                </a:ln>
                <a:solidFill>
                  <a:srgbClr val="000000"/>
                </a:solidFill>
                <a:effectLst/>
                <a:uLnTx/>
                <a:uFillTx/>
                <a:latin typeface="Arial" charset="0"/>
              </a:endParaRPr>
            </a:p>
          </p:txBody>
        </p:sp>
      </p:grpSp>
      <p:grpSp>
        <p:nvGrpSpPr>
          <p:cNvPr id="29" name="Group 28"/>
          <p:cNvGrpSpPr/>
          <p:nvPr/>
        </p:nvGrpSpPr>
        <p:grpSpPr>
          <a:xfrm>
            <a:off x="4550909" y="4307256"/>
            <a:ext cx="2224128" cy="789316"/>
            <a:chOff x="2693688" y="108928"/>
            <a:chExt cx="2224128" cy="789316"/>
          </a:xfrm>
          <a:solidFill>
            <a:schemeClr val="tx2"/>
          </a:solidFill>
        </p:grpSpPr>
        <p:sp>
          <p:nvSpPr>
            <p:cNvPr id="41" name="Rounded Rectangle 40"/>
            <p:cNvSpPr/>
            <p:nvPr/>
          </p:nvSpPr>
          <p:spPr>
            <a:xfrm>
              <a:off x="2693688" y="108928"/>
              <a:ext cx="2224128" cy="789316"/>
            </a:xfrm>
            <a:prstGeom prst="roundRect">
              <a:avLst/>
            </a:prstGeom>
            <a:grp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42" name="Rounded Rectangle 4"/>
            <p:cNvSpPr/>
            <p:nvPr/>
          </p:nvSpPr>
          <p:spPr>
            <a:xfrm>
              <a:off x="2738148" y="163861"/>
              <a:ext cx="2147066" cy="71225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ITEA3-ASSUME Project</a:t>
              </a:r>
              <a:endParaRPr lang="en-US" sz="2000" b="1" kern="1200" dirty="0"/>
            </a:p>
          </p:txBody>
        </p:sp>
      </p:grpSp>
      <p:grpSp>
        <p:nvGrpSpPr>
          <p:cNvPr id="36" name="Group 35"/>
          <p:cNvGrpSpPr/>
          <p:nvPr/>
        </p:nvGrpSpPr>
        <p:grpSpPr>
          <a:xfrm>
            <a:off x="1685960" y="5313875"/>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0"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Oğuzhan Şereflişan</a:t>
              </a:r>
              <a:endParaRPr lang="en-US" sz="1800" b="1" kern="1200" dirty="0"/>
            </a:p>
          </p:txBody>
        </p:sp>
      </p:grpSp>
      <p:grpSp>
        <p:nvGrpSpPr>
          <p:cNvPr id="43" name="Group 42"/>
          <p:cNvGrpSpPr/>
          <p:nvPr/>
        </p:nvGrpSpPr>
        <p:grpSpPr>
          <a:xfrm>
            <a:off x="4043137" y="5768418"/>
            <a:ext cx="1758454" cy="640734"/>
            <a:chOff x="336684" y="808693"/>
            <a:chExt cx="1758454" cy="640734"/>
          </a:xfrm>
          <a:solidFill>
            <a:schemeClr val="accent2">
              <a:lumMod val="60000"/>
              <a:lumOff val="40000"/>
            </a:schemeClr>
          </a:solidFill>
        </p:grpSpPr>
        <p:sp>
          <p:nvSpPr>
            <p:cNvPr id="44" name="Rounded Rectangle 43"/>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5"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Dr. </a:t>
              </a:r>
              <a:r>
                <a:rPr lang="tr-TR" sz="1800" b="1" kern="1200" dirty="0" smtClean="0"/>
                <a:t>Emrah Kınav</a:t>
              </a:r>
              <a:endParaRPr lang="en-US" sz="1800" b="1" kern="1200" dirty="0"/>
            </a:p>
          </p:txBody>
        </p:sp>
      </p:grpSp>
      <p:sp>
        <p:nvSpPr>
          <p:cNvPr id="55" name="Straight Connector 5"/>
          <p:cNvSpPr/>
          <p:nvPr/>
        </p:nvSpPr>
        <p:spPr>
          <a:xfrm rot="6893565">
            <a:off x="5094364" y="5450842"/>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5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2982" y="6469824"/>
            <a:ext cx="1275280" cy="127528"/>
          </a:xfrm>
          <a:prstGeom prst="rect">
            <a:avLst/>
          </a:prstGeom>
          <a:noFill/>
          <a:extLst>
            <a:ext uri="{909E8E84-426E-40DD-AFC4-6F175D3DCCD1}">
              <a14:hiddenFill xmlns:a14="http://schemas.microsoft.com/office/drawing/2010/main">
                <a:solidFill>
                  <a:srgbClr val="FFFFFF"/>
                </a:solidFill>
              </a14:hiddenFill>
            </a:ext>
          </a:extLst>
        </p:spPr>
      </p:pic>
      <p:sp>
        <p:nvSpPr>
          <p:cNvPr id="58" name="Straight Connector 3"/>
          <p:cNvSpPr/>
          <p:nvPr/>
        </p:nvSpPr>
        <p:spPr>
          <a:xfrm rot="8975849">
            <a:off x="3235844" y="4979501"/>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6629825" y="5381380"/>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sp>
        <p:nvSpPr>
          <p:cNvPr id="62" name="Straight Connector 5"/>
          <p:cNvSpPr/>
          <p:nvPr/>
        </p:nvSpPr>
        <p:spPr>
          <a:xfrm rot="12565086">
            <a:off x="6735339" y="5214518"/>
            <a:ext cx="615757" cy="0"/>
          </a:xfrm>
          <a:custGeom>
            <a:avLst/>
            <a:gdLst/>
            <a:ahLst/>
            <a:cxnLst/>
            <a:rect l="0" t="0" r="0" b="0"/>
            <a:pathLst>
              <a:path>
                <a:moveTo>
                  <a:pt x="0" y="0"/>
                </a:moveTo>
                <a:lnTo>
                  <a:pt x="615757"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66" name="Rectangular Callout 65"/>
          <p:cNvSpPr/>
          <p:nvPr/>
        </p:nvSpPr>
        <p:spPr bwMode="auto">
          <a:xfrm>
            <a:off x="6372200" y="3583625"/>
            <a:ext cx="2700107" cy="584775"/>
          </a:xfrm>
          <a:prstGeom prst="wedgeRectCallout">
            <a:avLst>
              <a:gd name="adj1" fmla="val -39037"/>
              <a:gd name="adj2" fmla="val 8015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tr-TR" sz="1600" b="1" i="0" u="none" strike="noStrike" cap="none" normalizeH="0" baseline="0" dirty="0" smtClean="0">
                <a:ln>
                  <a:noFill/>
                </a:ln>
                <a:solidFill>
                  <a:schemeClr val="tx1"/>
                </a:solidFill>
                <a:effectLst/>
                <a:cs typeface="Times New Roman" panose="02020603050405020304" pitchFamily="18" charset="0"/>
              </a:rPr>
              <a:t>Requirement Formalization</a:t>
            </a:r>
          </a:p>
          <a:p>
            <a:r>
              <a:rPr lang="tr-TR" sz="1600" b="1" dirty="0" smtClean="0">
                <a:cs typeface="Times New Roman" panose="02020603050405020304" pitchFamily="18" charset="0"/>
              </a:rPr>
              <a:t>Product Lifecycle </a:t>
            </a:r>
            <a:r>
              <a:rPr lang="tr-TR" sz="1600" b="1" dirty="0" smtClean="0">
                <a:cs typeface="Times New Roman" panose="02020603050405020304" pitchFamily="18" charset="0"/>
              </a:rPr>
              <a:t>Traceability</a:t>
            </a:r>
            <a:endParaRPr kumimoji="0" lang="en-US" sz="1600" b="1" i="0" u="none" strike="noStrike" cap="none" normalizeH="0" baseline="0" dirty="0" smtClean="0">
              <a:ln>
                <a:noFill/>
              </a:ln>
              <a:solidFill>
                <a:schemeClr val="tx1"/>
              </a:solidFill>
              <a:effectLst/>
            </a:endParaRPr>
          </a:p>
        </p:txBody>
      </p:sp>
      <p:sp>
        <p:nvSpPr>
          <p:cNvPr id="74" name="Straight Connector 3"/>
          <p:cNvSpPr/>
          <p:nvPr/>
        </p:nvSpPr>
        <p:spPr>
          <a:xfrm rot="981509">
            <a:off x="3407363" y="4447235"/>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8" name="Group 67"/>
          <p:cNvGrpSpPr/>
          <p:nvPr/>
        </p:nvGrpSpPr>
        <p:grpSpPr>
          <a:xfrm>
            <a:off x="6882307" y="2561334"/>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38" name="Rectangular Callout 37"/>
          <p:cNvSpPr/>
          <p:nvPr/>
        </p:nvSpPr>
        <p:spPr bwMode="auto">
          <a:xfrm>
            <a:off x="3295460" y="2260190"/>
            <a:ext cx="2833682" cy="584775"/>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Text &amp; Model Synchronized Document Enginerring</a:t>
            </a:r>
            <a:endParaRPr kumimoji="0" lang="en-US"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4441524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899592" y="980728"/>
            <a:ext cx="7920880" cy="864096"/>
          </a:xfrm>
        </p:spPr>
        <p:txBody>
          <a:bodyPr/>
          <a:lstStyle/>
          <a:p>
            <a:r>
              <a:rPr lang="en-US" sz="2400" dirty="0" smtClean="0"/>
              <a:t>UC-FR-02 - </a:t>
            </a:r>
            <a:r>
              <a:rPr lang="en-US" sz="2400" dirty="0"/>
              <a:t>Enterprise Architecture</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err="1"/>
              <a:t>Yvan</a:t>
            </a:r>
            <a:r>
              <a:rPr lang="en-US" sz="1600" i="1" dirty="0"/>
              <a:t> </a:t>
            </a:r>
            <a:r>
              <a:rPr lang="en-US" sz="1600" i="1" dirty="0" err="1"/>
              <a:t>lussaud</a:t>
            </a:r>
            <a:endParaRPr lang="en-US" sz="1600" i="1" dirty="0"/>
          </a:p>
          <a:p>
            <a:pPr algn="r"/>
            <a:r>
              <a:rPr lang="en-US" sz="1600" i="1" dirty="0"/>
              <a:t>OBEO</a:t>
            </a:r>
          </a:p>
        </p:txBody>
      </p:sp>
    </p:spTree>
    <p:extLst>
      <p:ext uri="{BB962C8B-B14F-4D97-AF65-F5344CB8AC3E}">
        <p14:creationId xmlns:p14="http://schemas.microsoft.com/office/powerpoint/2010/main" val="264515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Enterprise Architecture</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1676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Problematic</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281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UC-FR-02</a:t>
            </a:r>
            <a:br>
              <a:rPr lang="en-US" dirty="0" smtClean="0"/>
            </a:br>
            <a:r>
              <a:rPr lang="en-US" dirty="0" smtClean="0">
                <a:solidFill>
                  <a:schemeClr val="tx1">
                    <a:lumMod val="50000"/>
                    <a:lumOff val="50000"/>
                  </a:schemeClr>
                </a:solidFill>
              </a:rPr>
              <a:t>Concern</a:t>
            </a:r>
            <a:endParaRPr lang="en-US" dirty="0">
              <a:solidFill>
                <a:schemeClr val="tx2"/>
              </a:solidFill>
            </a:endParaRPr>
          </a:p>
        </p:txBody>
      </p:sp>
      <p:graphicFrame>
        <p:nvGraphicFramePr>
          <p:cNvPr id="7" name="Diagram 6"/>
          <p:cNvGraphicFramePr/>
          <p:nvPr>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039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UC-FR-03 - </a:t>
            </a:r>
            <a:r>
              <a:rPr lang="en-US" sz="2400" dirty="0"/>
              <a:t>Synchronization of </a:t>
            </a:r>
            <a:r>
              <a:rPr lang="en-US" sz="2400" dirty="0" smtClean="0"/>
              <a:t>Regulation Documentation </a:t>
            </a:r>
            <a:r>
              <a:rPr lang="en-US" sz="2400" dirty="0"/>
              <a:t>with a </a:t>
            </a:r>
            <a:r>
              <a:rPr lang="en-US" sz="2400" dirty="0" smtClean="0"/>
              <a:t>Design Rule Repository</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1568058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SIDP: “System Installation Design Principles”</a:t>
            </a:r>
          </a:p>
        </p:txBody>
      </p:sp>
      <p:sp>
        <p:nvSpPr>
          <p:cNvPr id="6" name="Slide Number Placeholder 5"/>
          <p:cNvSpPr>
            <a:spLocks noGrp="1"/>
          </p:cNvSpPr>
          <p:nvPr>
            <p:ph type="sldNum" sz="quarter" idx="12"/>
          </p:nvPr>
        </p:nvSpPr>
        <p:spPr/>
        <p:txBody>
          <a:bodyPr/>
          <a:lstStyle/>
          <a:p>
            <a:fld id="{43007711-F412-4B4A-AA73-3C02C4A23745}" type="slidenum">
              <a:rPr lang="de-DE" altLang="de-DE" smtClean="0"/>
              <a:pPr/>
              <a:t>195</a:t>
            </a:fld>
            <a:endParaRPr lang="de-DE" altLang="de-D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7913" y="2122787"/>
            <a:ext cx="5799164" cy="362841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545" y="1772816"/>
            <a:ext cx="1744247" cy="2612425"/>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071523"/>
            <a:ext cx="1823480" cy="2747424"/>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426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Context and problem</a:t>
            </a:r>
            <a:endParaRPr lang="en-GB" dirty="0"/>
          </a:p>
        </p:txBody>
      </p:sp>
      <p:sp>
        <p:nvSpPr>
          <p:cNvPr id="4" name="Content Placeholder 2"/>
          <p:cNvSpPr>
            <a:spLocks noGrp="1"/>
          </p:cNvSpPr>
          <p:nvPr>
            <p:ph idx="1"/>
          </p:nvPr>
        </p:nvSpPr>
        <p:spPr>
          <a:xfrm>
            <a:off x="1475656" y="1700808"/>
            <a:ext cx="6984777" cy="3392362"/>
          </a:xfrm>
        </p:spPr>
        <p:txBody>
          <a:bodyPr>
            <a:noAutofit/>
          </a:bodyPr>
          <a:lstStyle/>
          <a:p>
            <a:pPr lvl="0" algn="just">
              <a:lnSpc>
                <a:spcPct val="150000"/>
              </a:lnSpc>
              <a:spcBef>
                <a:spcPts val="0"/>
              </a:spcBef>
              <a:spcAft>
                <a:spcPts val="0"/>
              </a:spcAft>
            </a:pPr>
            <a:r>
              <a:rPr lang="en-US" sz="1600" dirty="0" smtClean="0">
                <a:effectLst>
                  <a:outerShdw blurRad="38100" dist="38100" dir="2700000" algn="tl">
                    <a:srgbClr val="000000">
                      <a:alpha val="43137"/>
                    </a:srgbClr>
                  </a:outerShdw>
                </a:effectLst>
              </a:rPr>
              <a:t>SIDP documents explain how to install the aircraft systems and attach them to the structure. They capitalize the best practices &amp; proven technical solutions.</a:t>
            </a:r>
            <a:r>
              <a:rPr lang="en-US" altLang="fr-FR" sz="1600" dirty="0" smtClean="0">
                <a:effectLst>
                  <a:outerShdw blurRad="38100" dist="38100" dir="2700000" algn="tl">
                    <a:srgbClr val="000000">
                      <a:alpha val="43137"/>
                    </a:srgbClr>
                  </a:outerShdw>
                </a:effectLst>
              </a:rPr>
              <a:t> </a:t>
            </a:r>
          </a:p>
          <a:p>
            <a:pPr lvl="0" algn="just">
              <a:lnSpc>
                <a:spcPct val="150000"/>
              </a:lnSpc>
              <a:spcBef>
                <a:spcPts val="0"/>
              </a:spcBef>
              <a:spcAft>
                <a:spcPts val="0"/>
              </a:spcAft>
            </a:pPr>
            <a:endParaRPr lang="en-US" altLang="fr-FR" sz="700" dirty="0" smtClean="0"/>
          </a:p>
          <a:p>
            <a:pPr marL="358775" algn="just">
              <a:lnSpc>
                <a:spcPct val="150000"/>
              </a:lnSpc>
              <a:spcBef>
                <a:spcPts val="0"/>
              </a:spcBef>
            </a:pPr>
            <a:r>
              <a:rPr lang="en-US" sz="1600" dirty="0" smtClean="0"/>
              <a:t>SIDP are </a:t>
            </a:r>
            <a:r>
              <a:rPr lang="en-US" altLang="fr-FR" sz="1600" dirty="0"/>
              <a:t>defined per</a:t>
            </a:r>
            <a:r>
              <a:rPr lang="en-US" altLang="fr-FR" sz="1600" dirty="0">
                <a:solidFill>
                  <a:srgbClr val="0070C0"/>
                </a:solidFill>
              </a:rPr>
              <a:t> ATA chapter </a:t>
            </a:r>
            <a:r>
              <a:rPr lang="en-US" altLang="fr-FR" sz="1600" dirty="0" smtClean="0"/>
              <a:t>(~functional domain) to </a:t>
            </a:r>
            <a:r>
              <a:rPr lang="en-US" altLang="fr-FR" sz="1600" dirty="0"/>
              <a:t>be applied for </a:t>
            </a:r>
            <a:r>
              <a:rPr lang="en-US" altLang="fr-FR" sz="1600" dirty="0">
                <a:solidFill>
                  <a:srgbClr val="0070C0"/>
                </a:solidFill>
              </a:rPr>
              <a:t>each given A/C </a:t>
            </a:r>
            <a:r>
              <a:rPr lang="en-US" altLang="fr-FR" sz="1600" dirty="0" smtClean="0">
                <a:solidFill>
                  <a:srgbClr val="0070C0"/>
                </a:solidFill>
              </a:rPr>
              <a:t>project</a:t>
            </a:r>
            <a:r>
              <a:rPr lang="en-US" altLang="fr-FR" sz="1600" dirty="0" smtClean="0"/>
              <a:t>: for example “</a:t>
            </a:r>
            <a:r>
              <a:rPr lang="en-US" altLang="fr-FR" sz="1600" b="1" dirty="0" smtClean="0">
                <a:solidFill>
                  <a:srgbClr val="FF0000"/>
                </a:solidFill>
              </a:rPr>
              <a:t>A350 Electrical installation</a:t>
            </a:r>
            <a:r>
              <a:rPr lang="en-US" altLang="fr-FR" sz="1600" dirty="0" smtClean="0"/>
              <a:t>” </a:t>
            </a:r>
          </a:p>
          <a:p>
            <a:pPr marL="358775" algn="just">
              <a:lnSpc>
                <a:spcPct val="150000"/>
              </a:lnSpc>
              <a:spcBef>
                <a:spcPts val="0"/>
              </a:spcBef>
            </a:pPr>
            <a:endParaRPr lang="en-US" altLang="fr-FR" sz="700" dirty="0"/>
          </a:p>
          <a:p>
            <a:pPr marL="358775" lvl="0" algn="just">
              <a:lnSpc>
                <a:spcPct val="150000"/>
              </a:lnSpc>
              <a:spcBef>
                <a:spcPts val="0"/>
              </a:spcBef>
              <a:spcAft>
                <a:spcPts val="0"/>
              </a:spcAft>
            </a:pPr>
            <a:r>
              <a:rPr lang="en-US" altLang="fr-FR" sz="1600" dirty="0" smtClean="0"/>
              <a:t>SIPD are </a:t>
            </a:r>
            <a:r>
              <a:rPr lang="en-US" altLang="fr-FR" sz="1600" dirty="0" smtClean="0">
                <a:solidFill>
                  <a:srgbClr val="0070C0"/>
                </a:solidFill>
              </a:rPr>
              <a:t>open to Extended Enterprise</a:t>
            </a:r>
            <a:r>
              <a:rPr lang="en-US" altLang="fr-FR" sz="1600" dirty="0" smtClean="0"/>
              <a:t>: installation tasks are performed by risk sharing partners.</a:t>
            </a:r>
          </a:p>
          <a:p>
            <a:pPr marL="358775" lvl="0" algn="just">
              <a:lnSpc>
                <a:spcPct val="150000"/>
              </a:lnSpc>
              <a:spcBef>
                <a:spcPts val="0"/>
              </a:spcBef>
              <a:spcAft>
                <a:spcPts val="0"/>
              </a:spcAft>
            </a:pPr>
            <a:endParaRPr lang="en-US" altLang="fr-FR" sz="700" dirty="0" smtClean="0"/>
          </a:p>
          <a:p>
            <a:pPr marL="358775" lvl="0" algn="just">
              <a:lnSpc>
                <a:spcPct val="150000"/>
              </a:lnSpc>
              <a:spcBef>
                <a:spcPts val="0"/>
              </a:spcBef>
              <a:spcAft>
                <a:spcPts val="0"/>
              </a:spcAft>
            </a:pPr>
            <a:r>
              <a:rPr lang="en-US" altLang="fr-FR" sz="1600" dirty="0" smtClean="0"/>
              <a:t>SIDP </a:t>
            </a:r>
            <a:r>
              <a:rPr lang="en-US" sz="1600" dirty="0" smtClean="0"/>
              <a:t>are </a:t>
            </a:r>
            <a:r>
              <a:rPr lang="en-US" sz="1600" dirty="0" smtClean="0">
                <a:solidFill>
                  <a:srgbClr val="0070C0"/>
                </a:solidFill>
              </a:rPr>
              <a:t>living documents</a:t>
            </a:r>
            <a:r>
              <a:rPr lang="en-US" sz="1600" dirty="0" smtClean="0"/>
              <a:t>: during the aircraft development any new DP allowing to satisfy all targets/constraints can be added, assuming it is validated by Airbus dedicated committee.</a:t>
            </a:r>
          </a:p>
          <a:p>
            <a:pPr marL="0" lvl="0" algn="just">
              <a:lnSpc>
                <a:spcPct val="150000"/>
              </a:lnSpc>
              <a:spcBef>
                <a:spcPts val="0"/>
              </a:spcBef>
              <a:spcAft>
                <a:spcPts val="0"/>
              </a:spcAft>
            </a:pPr>
            <a:endParaRPr lang="en-US" sz="1600" dirty="0" smtClean="0"/>
          </a:p>
          <a:p>
            <a:pPr marL="0" indent="0">
              <a:lnSpc>
                <a:spcPct val="150000"/>
              </a:lnSpc>
              <a:spcBef>
                <a:spcPts val="0"/>
              </a:spcBef>
              <a:buNone/>
            </a:pPr>
            <a:endParaRPr lang="en-US" altLang="fr-FR" sz="1600" dirty="0" smtClean="0"/>
          </a:p>
        </p:txBody>
      </p:sp>
      <p:pic>
        <p:nvPicPr>
          <p:cNvPr id="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757442"/>
            <a:ext cx="1472298" cy="1811320"/>
          </a:xfrm>
          <a:prstGeom prst="rect">
            <a:avLst/>
          </a:prstGeom>
          <a:noFill/>
          <a:ln>
            <a:noFill/>
          </a:ln>
          <a:scene3d>
            <a:camera prst="perspectiveContrastingRigh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0392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Industrial high level needs</a:t>
            </a:r>
            <a:endParaRPr lang="en-GB" dirty="0"/>
          </a:p>
        </p:txBody>
      </p:sp>
      <p:sp>
        <p:nvSpPr>
          <p:cNvPr id="3" name="Content Placeholder 2"/>
          <p:cNvSpPr>
            <a:spLocks noGrp="1"/>
          </p:cNvSpPr>
          <p:nvPr>
            <p:ph idx="1"/>
          </p:nvPr>
        </p:nvSpPr>
        <p:spPr>
          <a:xfrm>
            <a:off x="468001" y="1332000"/>
            <a:ext cx="7920424" cy="4598182"/>
          </a:xfrm>
        </p:spPr>
        <p:txBody>
          <a:bodyPr wrap="square">
            <a:spAutoFit/>
          </a:bodyPr>
          <a:lstStyle/>
          <a:p>
            <a:pPr marL="0" indent="0">
              <a:buNone/>
            </a:pPr>
            <a:endParaRPr lang="en-US" sz="2400" dirty="0" smtClean="0">
              <a:latin typeface="+mn-lt"/>
              <a:cs typeface="+mn-cs"/>
            </a:endParaRPr>
          </a:p>
          <a:p>
            <a:pPr marL="0" indent="0">
              <a:buNone/>
            </a:pPr>
            <a:r>
              <a:rPr lang="en-US" sz="2400" dirty="0">
                <a:latin typeface="+mn-lt"/>
                <a:cs typeface="+mn-cs"/>
              </a:rPr>
              <a:t>T</a:t>
            </a:r>
            <a:r>
              <a:rPr lang="en-US" sz="2400" dirty="0" smtClean="0">
                <a:latin typeface="+mn-lt"/>
                <a:cs typeface="+mn-cs"/>
              </a:rPr>
              <a:t>o improve SIDP creation, maintenance and consultation in order to:</a:t>
            </a:r>
          </a:p>
          <a:p>
            <a:pPr marL="0" indent="0">
              <a:buNone/>
            </a:pPr>
            <a:endParaRPr lang="en-US" sz="2400" dirty="0" smtClean="0">
              <a:latin typeface="+mn-lt"/>
              <a:cs typeface="+mn-cs"/>
            </a:endParaRPr>
          </a:p>
          <a:p>
            <a:pPr marL="452438"/>
            <a:r>
              <a:rPr lang="en-US" sz="2400" dirty="0" smtClean="0">
                <a:latin typeface="+mn-lt"/>
                <a:cs typeface="+mn-cs"/>
              </a:rPr>
              <a:t>save costs by supporting DP consultation / retrieval in accordance to the needs</a:t>
            </a:r>
          </a:p>
          <a:p>
            <a:pPr marL="452438"/>
            <a:endParaRPr lang="en-US" sz="1200" dirty="0" smtClean="0">
              <a:latin typeface="+mn-lt"/>
              <a:cs typeface="+mn-cs"/>
            </a:endParaRPr>
          </a:p>
          <a:p>
            <a:pPr marL="452438"/>
            <a:r>
              <a:rPr lang="en-US" sz="2400" dirty="0" smtClean="0">
                <a:latin typeface="+mn-lt"/>
                <a:cs typeface="+mn-cs"/>
              </a:rPr>
              <a:t>avoid non-compliance of design caused by DP </a:t>
            </a:r>
            <a:r>
              <a:rPr lang="en-US" sz="2400" dirty="0" smtClean="0">
                <a:effectLst>
                  <a:outerShdw blurRad="38100" dist="38100" dir="2700000" algn="tl">
                    <a:srgbClr val="000000">
                      <a:alpha val="43137"/>
                    </a:srgbClr>
                  </a:outerShdw>
                </a:effectLst>
                <a:latin typeface="+mn-lt"/>
                <a:cs typeface="+mn-cs"/>
              </a:rPr>
              <a:t>updating lead times</a:t>
            </a:r>
          </a:p>
          <a:p>
            <a:pPr marL="452438"/>
            <a:endParaRPr lang="en-US" sz="1100" dirty="0" smtClean="0">
              <a:latin typeface="+mn-lt"/>
              <a:cs typeface="+mn-cs"/>
            </a:endParaRPr>
          </a:p>
          <a:p>
            <a:pPr marL="452438"/>
            <a:r>
              <a:rPr lang="en-US" sz="2400" dirty="0" smtClean="0">
                <a:solidFill>
                  <a:srgbClr val="FF0000"/>
                </a:solidFill>
                <a:latin typeface="+mn-lt"/>
                <a:cs typeface="+mn-cs"/>
              </a:rPr>
              <a:t>keep traceability with upstream regulations and requirements and downstream  design models</a:t>
            </a:r>
            <a:endParaRPr lang="en-US" sz="2400" dirty="0">
              <a:solidFill>
                <a:srgbClr val="FF0000"/>
              </a:solidFill>
              <a:latin typeface="+mn-lt"/>
              <a:cs typeface="+mn-cs"/>
            </a:endParaRPr>
          </a:p>
        </p:txBody>
      </p:sp>
    </p:spTree>
    <p:extLst>
      <p:ext uri="{BB962C8B-B14F-4D97-AF65-F5344CB8AC3E}">
        <p14:creationId xmlns:p14="http://schemas.microsoft.com/office/powerpoint/2010/main" val="2338083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sz="3000" dirty="0"/>
              <a:t>Synchronization of regulation documentation with a design rule </a:t>
            </a:r>
            <a:r>
              <a:rPr lang="en-US" sz="3000" dirty="0" smtClean="0"/>
              <a:t>repository</a:t>
            </a:r>
            <a:endParaRPr lang="en-US" sz="3000" dirty="0"/>
          </a:p>
        </p:txBody>
      </p:sp>
    </p:spTree>
    <p:extLst>
      <p:ext uri="{BB962C8B-B14F-4D97-AF65-F5344CB8AC3E}">
        <p14:creationId xmlns:p14="http://schemas.microsoft.com/office/powerpoint/2010/main" val="2617184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synchronizing the SIDP database content with documentation</a:t>
            </a:r>
          </a:p>
          <a:p>
            <a:pPr lvl="2"/>
            <a:endParaRPr lang="en-US" sz="1050" dirty="0" smtClean="0"/>
          </a:p>
          <a:p>
            <a:pPr lvl="2"/>
            <a:r>
              <a:rPr lang="en-US" dirty="0" smtClean="0"/>
              <a:t>Create links between text fragments &amp; model elements (manual annotation?, semi-automatic?…)</a:t>
            </a:r>
          </a:p>
          <a:p>
            <a:pPr lvl="2"/>
            <a:r>
              <a:rPr lang="en-US" dirty="0" smtClean="0"/>
              <a:t>Manage consistent synchronization (manage changes)</a:t>
            </a:r>
          </a:p>
          <a:p>
            <a:pPr lvl="2"/>
            <a:endParaRPr lang="en-US" dirty="0" smtClean="0"/>
          </a:p>
        </p:txBody>
      </p:sp>
      <p:pic>
        <p:nvPicPr>
          <p:cNvPr id="7" name="Picture 5"/>
          <p:cNvPicPr/>
          <p:nvPr/>
        </p:nvPicPr>
        <p:blipFill>
          <a:blip r:embed="rId2"/>
          <a:srcRect l="803" t="2257" r="3003" b="4459"/>
          <a:stretch/>
        </p:blipFill>
        <p:spPr>
          <a:xfrm>
            <a:off x="988931" y="3180217"/>
            <a:ext cx="6480720" cy="3273119"/>
          </a:xfrm>
          <a:prstGeom prst="rect">
            <a:avLst/>
          </a:prstGeom>
          <a:ln>
            <a:noFill/>
          </a:ln>
        </p:spPr>
      </p:pic>
      <p:sp>
        <p:nvSpPr>
          <p:cNvPr id="10"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3041592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smtClean="0"/>
              <a:t>Introduction and Agenda</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2926765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traight Connector 3"/>
          <p:cNvSpPr/>
          <p:nvPr/>
        </p:nvSpPr>
        <p:spPr>
          <a:xfrm rot="7229899">
            <a:off x="3091925" y="4666336"/>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4912817" y="1283440"/>
            <a:ext cx="1872208" cy="648072"/>
            <a:chOff x="6048475" y="1224146"/>
            <a:chExt cx="1484454" cy="610689"/>
          </a:xfrm>
        </p:grpSpPr>
        <p:sp>
          <p:nvSpPr>
            <p:cNvPr id="68" name="Rounded Rectangle 67"/>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69"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Emil Khamitov</a:t>
              </a:r>
              <a:endParaRPr lang="en-US" sz="1800" b="1" kern="1200" dirty="0"/>
            </a:p>
          </p:txBody>
        </p:sp>
      </p:grpSp>
      <p:pic>
        <p:nvPicPr>
          <p:cNvPr id="25"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6" y="3655847"/>
            <a:ext cx="1246936" cy="5860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3723960"/>
            <a:ext cx="1294864" cy="51794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332536" y="5157192"/>
            <a:ext cx="1758454" cy="640734"/>
            <a:chOff x="336684" y="808693"/>
            <a:chExt cx="1758454" cy="640734"/>
          </a:xfrm>
          <a:solidFill>
            <a:srgbClr val="C00000"/>
          </a:solidFill>
        </p:grpSpPr>
        <p:sp>
          <p:nvSpPr>
            <p:cNvPr id="48" name="Rounded Rectangle 47"/>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9"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26" name="Group 25"/>
          <p:cNvGrpSpPr/>
          <p:nvPr/>
        </p:nvGrpSpPr>
        <p:grpSpPr>
          <a:xfrm>
            <a:off x="6948264" y="4653136"/>
            <a:ext cx="1758454" cy="640734"/>
            <a:chOff x="336684" y="808693"/>
            <a:chExt cx="1758454" cy="640734"/>
          </a:xfrm>
          <a:solidFill>
            <a:srgbClr val="C00000"/>
          </a:solidFill>
        </p:grpSpPr>
        <p:sp>
          <p:nvSpPr>
            <p:cNvPr id="27" name="Rounded Rectangle 26"/>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28"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aphicFrame>
        <p:nvGraphicFramePr>
          <p:cNvPr id="78" name="Diagram 77"/>
          <p:cNvGraphicFramePr/>
          <p:nvPr>
            <p:extLst/>
          </p:nvPr>
        </p:nvGraphicFramePr>
        <p:xfrm>
          <a:off x="512995" y="1349696"/>
          <a:ext cx="8365067"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59" name="Group 58"/>
          <p:cNvGrpSpPr/>
          <p:nvPr/>
        </p:nvGrpSpPr>
        <p:grpSpPr>
          <a:xfrm>
            <a:off x="5213352" y="5775488"/>
            <a:ext cx="1740372" cy="778406"/>
            <a:chOff x="837456" y="1296156"/>
            <a:chExt cx="1574299" cy="605914"/>
          </a:xfrm>
        </p:grpSpPr>
        <p:sp>
          <p:nvSpPr>
            <p:cNvPr id="60" name="Rounded Rectangle 59"/>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61"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Mariem Mahfoudh</a:t>
              </a:r>
              <a:endParaRPr lang="en-US" sz="1800" b="1" kern="1200" dirty="0"/>
            </a:p>
          </p:txBody>
        </p:sp>
      </p:grpSp>
      <p:grpSp>
        <p:nvGrpSpPr>
          <p:cNvPr id="55" name="Group 54"/>
          <p:cNvGrpSpPr/>
          <p:nvPr/>
        </p:nvGrpSpPr>
        <p:grpSpPr>
          <a:xfrm>
            <a:off x="3760904" y="5293870"/>
            <a:ext cx="1740372" cy="778406"/>
            <a:chOff x="837456" y="1296156"/>
            <a:chExt cx="1574299" cy="605914"/>
          </a:xfrm>
        </p:grpSpPr>
        <p:sp>
          <p:nvSpPr>
            <p:cNvPr id="56" name="Rounded Rectangle 55"/>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7"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Samuel Cruz-Lara</a:t>
              </a:r>
              <a:endParaRPr lang="en-US" sz="1800" b="1" kern="1200" dirty="0"/>
            </a:p>
          </p:txBody>
        </p:sp>
      </p:grpSp>
      <p:sp>
        <p:nvSpPr>
          <p:cNvPr id="39" name="Straight Connector 3"/>
          <p:cNvSpPr/>
          <p:nvPr/>
        </p:nvSpPr>
        <p:spPr>
          <a:xfrm rot="12987371">
            <a:off x="2651093" y="2916882"/>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3" name="Group 12"/>
          <p:cNvGrpSpPr/>
          <p:nvPr/>
        </p:nvGrpSpPr>
        <p:grpSpPr>
          <a:xfrm>
            <a:off x="6339555" y="2290671"/>
            <a:ext cx="1872208" cy="648072"/>
            <a:chOff x="6048475" y="1224146"/>
            <a:chExt cx="1484454" cy="610689"/>
          </a:xfrm>
        </p:grpSpPr>
        <p:sp>
          <p:nvSpPr>
            <p:cNvPr id="14" name="Rounded Rectangle 1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1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a:t>
            </a:r>
            <a:r>
              <a:rPr lang="tr-TR" dirty="0">
                <a:solidFill>
                  <a:schemeClr val="tx1">
                    <a:lumMod val="50000"/>
                    <a:lumOff val="50000"/>
                  </a:schemeClr>
                </a:solidFill>
              </a:rPr>
              <a:t>Collaboration (</a:t>
            </a:r>
            <a:r>
              <a:rPr lang="tr-TR" dirty="0" smtClean="0">
                <a:solidFill>
                  <a:schemeClr val="tx1">
                    <a:lumMod val="50000"/>
                    <a:lumOff val="50000"/>
                  </a:schemeClr>
                </a:solidFill>
              </a:rPr>
              <a:t>through UCs)</a:t>
            </a:r>
            <a:endParaRPr lang="en-US" dirty="0"/>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5659" y="1677302"/>
            <a:ext cx="907827" cy="2723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80752" y="1809646"/>
            <a:ext cx="2767243" cy="1089253"/>
            <a:chOff x="288981" y="2167038"/>
            <a:chExt cx="2767243" cy="1089253"/>
          </a:xfrm>
        </p:grpSpPr>
        <p:pic>
          <p:nvPicPr>
            <p:cNvPr id="34"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11">
              <a:extLst>
                <a:ext uri="{28A0092B-C50C-407E-A947-70E740481C1C}">
                  <a14:useLocalDpi xmlns:a14="http://schemas.microsoft.com/office/drawing/2010/main" val="0"/>
                </a:ext>
              </a:extLst>
            </a:blip>
            <a:srcRect t="9756" b="19372"/>
            <a:stretch/>
          </p:blipFill>
          <p:spPr bwMode="auto">
            <a:xfrm>
              <a:off x="288981" y="2524709"/>
              <a:ext cx="1077597" cy="50405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1297770" y="2615557"/>
              <a:ext cx="1758454" cy="640734"/>
              <a:chOff x="336684" y="808693"/>
              <a:chExt cx="1758454" cy="640734"/>
            </a:xfrm>
          </p:grpSpPr>
          <p:sp>
            <p:nvSpPr>
              <p:cNvPr id="41" name="Rounded Rectangle 40"/>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42"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Yagub Macit</a:t>
                </a:r>
                <a:endParaRPr lang="tr-TR" b="1" dirty="0"/>
              </a:p>
            </p:txBody>
          </p:sp>
        </p:grpSp>
        <p:grpSp>
          <p:nvGrpSpPr>
            <p:cNvPr id="36" name="Group 35"/>
            <p:cNvGrpSpPr/>
            <p:nvPr/>
          </p:nvGrpSpPr>
          <p:grpSpPr>
            <a:xfrm>
              <a:off x="971502" y="2167038"/>
              <a:ext cx="1758454" cy="640734"/>
              <a:chOff x="336684" y="808693"/>
              <a:chExt cx="1758454" cy="640734"/>
            </a:xfrm>
          </p:grpSpPr>
          <p:sp>
            <p:nvSpPr>
              <p:cNvPr id="37" name="Rounded Rectangle 36"/>
              <p:cNvSpPr/>
              <p:nvPr/>
            </p:nvSpPr>
            <p:spPr>
              <a:xfrm>
                <a:off x="336684" y="808693"/>
                <a:ext cx="1758454" cy="640734"/>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38" name="Rounded Rectangle 7"/>
              <p:cNvSpPr/>
              <p:nvPr/>
            </p:nvSpPr>
            <p:spPr>
              <a:xfrm>
                <a:off x="367962" y="839971"/>
                <a:ext cx="1695898" cy="57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Dr. Eray Tüzün</a:t>
                </a:r>
              </a:p>
            </p:txBody>
          </p:sp>
        </p:grpSp>
      </p:grpSp>
      <p:grpSp>
        <p:nvGrpSpPr>
          <p:cNvPr id="52" name="Group 51"/>
          <p:cNvGrpSpPr/>
          <p:nvPr/>
        </p:nvGrpSpPr>
        <p:grpSpPr>
          <a:xfrm>
            <a:off x="2218736" y="4997082"/>
            <a:ext cx="1740372" cy="778406"/>
            <a:chOff x="837456" y="1296156"/>
            <a:chExt cx="1574299" cy="605914"/>
          </a:xfrm>
        </p:grpSpPr>
        <p:sp>
          <p:nvSpPr>
            <p:cNvPr id="53" name="Rounded Rectangle 52"/>
            <p:cNvSpPr/>
            <p:nvPr/>
          </p:nvSpPr>
          <p:spPr>
            <a:xfrm>
              <a:off x="837456" y="1296156"/>
              <a:ext cx="1574299" cy="605914"/>
            </a:xfrm>
            <a:prstGeom prst="roundRect">
              <a:avLst/>
            </a:prstGeom>
          </p:spPr>
          <p:style>
            <a:lnRef idx="2">
              <a:schemeClr val="lt1">
                <a:hueOff val="0"/>
                <a:satOff val="0"/>
                <a:lumOff val="0"/>
                <a:alphaOff val="0"/>
              </a:schemeClr>
            </a:lnRef>
            <a:fillRef idx="1">
              <a:schemeClr val="accent5">
                <a:hueOff val="3073291"/>
                <a:satOff val="11311"/>
                <a:lumOff val="-3922"/>
                <a:alphaOff val="0"/>
              </a:schemeClr>
            </a:fillRef>
            <a:effectRef idx="0">
              <a:schemeClr val="accent5">
                <a:hueOff val="3073291"/>
                <a:satOff val="11311"/>
                <a:lumOff val="-3922"/>
                <a:alphaOff val="0"/>
              </a:schemeClr>
            </a:effectRef>
            <a:fontRef idx="minor">
              <a:schemeClr val="lt1"/>
            </a:fontRef>
          </p:style>
        </p:sp>
        <p:sp>
          <p:nvSpPr>
            <p:cNvPr id="54" name="Rounded Rectangle 4"/>
            <p:cNvSpPr/>
            <p:nvPr/>
          </p:nvSpPr>
          <p:spPr>
            <a:xfrm>
              <a:off x="867034" y="1325734"/>
              <a:ext cx="1515143" cy="546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Prof. Claire Gardent</a:t>
              </a:r>
              <a:endParaRPr lang="en-US" sz="1800" b="1" kern="1200" dirty="0"/>
            </a:p>
          </p:txBody>
        </p:sp>
      </p:grpSp>
      <p:grpSp>
        <p:nvGrpSpPr>
          <p:cNvPr id="31" name="Group 30"/>
          <p:cNvGrpSpPr/>
          <p:nvPr/>
        </p:nvGrpSpPr>
        <p:grpSpPr>
          <a:xfrm>
            <a:off x="3922450" y="2832101"/>
            <a:ext cx="2122749" cy="792694"/>
            <a:chOff x="3126528" y="1971907"/>
            <a:chExt cx="2064498" cy="1126335"/>
          </a:xfrm>
        </p:grpSpPr>
        <p:sp>
          <p:nvSpPr>
            <p:cNvPr id="32" name="Rounded Rectangle 31"/>
            <p:cNvSpPr/>
            <p:nvPr/>
          </p:nvSpPr>
          <p:spPr>
            <a:xfrm>
              <a:off x="3126528" y="1971907"/>
              <a:ext cx="2064498" cy="112633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ounded Rectangle 4"/>
            <p:cNvSpPr/>
            <p:nvPr/>
          </p:nvSpPr>
          <p:spPr>
            <a:xfrm>
              <a:off x="3181511" y="2026890"/>
              <a:ext cx="1954532" cy="10163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tr-TR" sz="2000" b="1" kern="1200" dirty="0" smtClean="0"/>
                <a:t>HAVELSAN Req. Specification</a:t>
              </a:r>
              <a:endParaRPr lang="en-US" sz="2000" b="1" kern="1200" dirty="0"/>
            </a:p>
          </p:txBody>
        </p:sp>
      </p:grpSp>
      <p:pic>
        <p:nvPicPr>
          <p:cNvPr id="79"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5852999"/>
            <a:ext cx="691019" cy="69101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p:cNvGrpSpPr/>
          <p:nvPr/>
        </p:nvGrpSpPr>
        <p:grpSpPr>
          <a:xfrm>
            <a:off x="6834040" y="2825852"/>
            <a:ext cx="1872208" cy="648072"/>
            <a:chOff x="6048475" y="1224146"/>
            <a:chExt cx="1484454" cy="610689"/>
          </a:xfrm>
        </p:grpSpPr>
        <p:sp>
          <p:nvSpPr>
            <p:cNvPr id="44" name="Rounded Rectangle 43"/>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45"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Yiğitcan Şener</a:t>
              </a:r>
              <a:endParaRPr lang="en-US" sz="1800" b="1" kern="1200" dirty="0"/>
            </a:p>
          </p:txBody>
        </p:sp>
      </p:grpSp>
    </p:spTree>
    <p:extLst>
      <p:ext uri="{BB962C8B-B14F-4D97-AF65-F5344CB8AC3E}">
        <p14:creationId xmlns:p14="http://schemas.microsoft.com/office/powerpoint/2010/main" val="107092019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r>
              <a:rPr lang="en-US" dirty="0" smtClean="0"/>
              <a:t>limited case on Electrical Installation functional domain</a:t>
            </a:r>
          </a:p>
          <a:p>
            <a:pPr marL="342900" lvl="1" indent="-342900">
              <a:buFont typeface="Wingdings" panose="05000000000000000000" pitchFamily="2" charset="2"/>
              <a:buChar char="§"/>
            </a:pPr>
            <a:r>
              <a:rPr lang="en-US" sz="1800" dirty="0" smtClean="0"/>
              <a:t>(Confidential Data</a:t>
            </a:r>
            <a:r>
              <a:rPr lang="en-US" sz="1800" dirty="0"/>
              <a:t> </a:t>
            </a:r>
            <a:r>
              <a:rPr lang="en-US" sz="1800" dirty="0" smtClean="0"/>
              <a:t>- Non </a:t>
            </a:r>
            <a:r>
              <a:rPr lang="en-US" sz="1800" dirty="0"/>
              <a:t>Disclosure Agreement </a:t>
            </a:r>
            <a:r>
              <a:rPr lang="en-US" sz="1800" dirty="0" smtClean="0"/>
              <a:t>finalized </a:t>
            </a:r>
            <a:r>
              <a:rPr lang="en-US" sz="1800" dirty="0"/>
              <a:t>in June </a:t>
            </a:r>
            <a:r>
              <a:rPr lang="en-US" sz="1800" dirty="0" smtClean="0"/>
              <a:t>2015).</a:t>
            </a:r>
            <a:endParaRPr lang="en-US" sz="1800" dirty="0"/>
          </a:p>
          <a:p>
            <a:endParaRPr lang="en-US" dirty="0" smtClean="0"/>
          </a:p>
          <a:p>
            <a:pPr lvl="1"/>
            <a:r>
              <a:rPr lang="en-US" dirty="0" smtClean="0"/>
              <a:t>Text</a:t>
            </a:r>
          </a:p>
          <a:p>
            <a:pPr lvl="2"/>
            <a:r>
              <a:rPr lang="en-US" dirty="0" smtClean="0"/>
              <a:t>1 document: SIDP ATA 92</a:t>
            </a:r>
          </a:p>
          <a:p>
            <a:pPr lvl="2"/>
            <a:r>
              <a:rPr lang="en-US" dirty="0" smtClean="0">
                <a:solidFill>
                  <a:srgbClr val="FF0000"/>
                </a:solidFill>
                <a:effectLst>
                  <a:outerShdw blurRad="38100" dist="38100" dir="2700000" algn="tl">
                    <a:srgbClr val="000000">
                      <a:alpha val="43137"/>
                    </a:srgbClr>
                  </a:outerShdw>
                </a:effectLst>
              </a:rPr>
              <a:t>In </a:t>
            </a:r>
            <a:r>
              <a:rPr lang="en-US" dirty="0">
                <a:solidFill>
                  <a:srgbClr val="FF0000"/>
                </a:solidFill>
                <a:effectLst>
                  <a:outerShdw blurRad="38100" dist="38100" dir="2700000" algn="tl">
                    <a:srgbClr val="000000">
                      <a:alpha val="43137"/>
                    </a:srgbClr>
                  </a:outerShdw>
                </a:effectLst>
              </a:rPr>
              <a:t>our industrial context SIDP are edited using </a:t>
            </a:r>
            <a:r>
              <a:rPr lang="en-US" dirty="0" smtClean="0">
                <a:solidFill>
                  <a:srgbClr val="FF0000"/>
                </a:solidFill>
                <a:effectLst>
                  <a:outerShdw blurRad="38100" dist="38100" dir="2700000" algn="tl">
                    <a:srgbClr val="000000">
                      <a:alpha val="43137"/>
                    </a:srgbClr>
                  </a:outerShdw>
                </a:effectLst>
              </a:rPr>
              <a:t>MSWord</a:t>
            </a:r>
          </a:p>
          <a:p>
            <a:pPr lvl="2"/>
            <a:endParaRPr lang="en-US" dirty="0"/>
          </a:p>
          <a:p>
            <a:pPr lvl="1"/>
            <a:r>
              <a:rPr lang="en-US" dirty="0" smtClean="0"/>
              <a:t>Models</a:t>
            </a:r>
          </a:p>
          <a:p>
            <a:pPr lvl="2"/>
            <a:r>
              <a:rPr lang="en-US" dirty="0"/>
              <a:t>An OWL model </a:t>
            </a:r>
            <a:r>
              <a:rPr lang="en-US" dirty="0" smtClean="0"/>
              <a:t>is built that reflects </a:t>
            </a:r>
            <a:r>
              <a:rPr lang="en-US" dirty="0"/>
              <a:t>the DB </a:t>
            </a:r>
            <a:r>
              <a:rPr lang="en-US" dirty="0" smtClean="0"/>
              <a:t>schema: “Rule ontology” (</a:t>
            </a:r>
            <a:r>
              <a:rPr lang="en-US" dirty="0"/>
              <a:t>30 classes, 35 object properties and 54 data </a:t>
            </a:r>
            <a:r>
              <a:rPr lang="en-US" dirty="0" smtClean="0"/>
              <a:t>properties)</a:t>
            </a:r>
          </a:p>
          <a:p>
            <a:pPr lvl="2"/>
            <a:endParaRPr lang="en-US" sz="1050" dirty="0"/>
          </a:p>
          <a:p>
            <a:pPr lvl="2"/>
            <a:r>
              <a:rPr lang="en-US" dirty="0"/>
              <a:t>Automatic population </a:t>
            </a:r>
            <a:r>
              <a:rPr lang="en-US" dirty="0" smtClean="0"/>
              <a:t>mechanism of </a:t>
            </a:r>
            <a:r>
              <a:rPr lang="en-US" dirty="0"/>
              <a:t>the model </a:t>
            </a:r>
            <a:r>
              <a:rPr lang="en-US" dirty="0" smtClean="0"/>
              <a:t>from a csv BD export produces the </a:t>
            </a:r>
            <a:r>
              <a:rPr lang="en-US" dirty="0" smtClean="0">
                <a:sym typeface="Wingdings" panose="05000000000000000000" pitchFamily="2" charset="2"/>
              </a:rPr>
              <a:t>KB (45781 triples)</a:t>
            </a: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18332923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1</a:t>
            </a:r>
            <a:r>
              <a:rPr lang="en-US" baseline="30000" dirty="0" smtClean="0"/>
              <a:t>st</a:t>
            </a:r>
            <a:r>
              <a:rPr lang="en-US" dirty="0" smtClean="0"/>
              <a:t> iteration: synchronizing the SIDP KB content and text part</a:t>
            </a:r>
          </a:p>
          <a:p>
            <a:pPr lvl="2"/>
            <a:endParaRPr lang="en-US" dirty="0" smtClean="0"/>
          </a:p>
        </p:txBody>
      </p:sp>
      <p:pic>
        <p:nvPicPr>
          <p:cNvPr id="7" name="Picture 5"/>
          <p:cNvPicPr/>
          <p:nvPr/>
        </p:nvPicPr>
        <p:blipFill>
          <a:blip r:embed="rId2"/>
          <a:srcRect l="803" t="2257" r="3003" b="4459"/>
          <a:stretch/>
        </p:blipFill>
        <p:spPr>
          <a:xfrm>
            <a:off x="971600" y="2420888"/>
            <a:ext cx="7209728" cy="3599960"/>
          </a:xfrm>
          <a:prstGeom prst="rect">
            <a:avLst/>
          </a:prstGeom>
          <a:ln>
            <a:noFill/>
          </a:ln>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2911811"/>
            <a:ext cx="2740768" cy="2618111"/>
          </a:xfrm>
          <a:prstGeom prst="rect">
            <a:avLst/>
          </a:prstGeom>
          <a:noFill/>
          <a:ln w="76200">
            <a:solidFill>
              <a:srgbClr val="00A65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4770697" y="2789705"/>
            <a:ext cx="3379912" cy="2862322"/>
          </a:xfrm>
          <a:prstGeom prst="rect">
            <a:avLst/>
          </a:prstGeom>
          <a:solidFill>
            <a:schemeClr val="bg1"/>
          </a:solidFill>
          <a:ln w="57150">
            <a:solidFill>
              <a:srgbClr val="00A651"/>
            </a:solidFill>
          </a:ln>
        </p:spPr>
        <p:txBody>
          <a:bodyPr wrap="square">
            <a:spAutoFit/>
          </a:bodyPr>
          <a:lstStyle/>
          <a:p>
            <a:r>
              <a:rPr lang="en-US" dirty="0" smtClean="0"/>
              <a:t>Thermal </a:t>
            </a:r>
            <a:r>
              <a:rPr lang="en-US" dirty="0"/>
              <a:t>variation shall be taken into account</a:t>
            </a:r>
          </a:p>
          <a:p>
            <a:r>
              <a:rPr lang="en-US" dirty="0"/>
              <a:t>Structural deformation shall be taken into account</a:t>
            </a:r>
          </a:p>
          <a:p>
            <a:r>
              <a:rPr lang="en-US" dirty="0"/>
              <a:t>Pressurization Variation shall be taken into account</a:t>
            </a:r>
          </a:p>
          <a:p>
            <a:r>
              <a:rPr lang="en-US" dirty="0"/>
              <a:t>Component/Item/Object shall be qualified to withstand temperature reached by the routes they are in contact </a:t>
            </a:r>
            <a:r>
              <a:rPr lang="en-US" dirty="0" smtClean="0"/>
              <a:t>with</a:t>
            </a:r>
            <a:endParaRPr lang="en-US" dirty="0"/>
          </a:p>
        </p:txBody>
      </p:sp>
      <p:sp>
        <p:nvSpPr>
          <p:cNvPr id="5" name="Rectangle 4"/>
          <p:cNvSpPr/>
          <p:nvPr/>
        </p:nvSpPr>
        <p:spPr>
          <a:xfrm>
            <a:off x="6192259" y="4005064"/>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part = rule sentences</a:t>
            </a:r>
            <a:endParaRPr lang="en-GB" dirty="0"/>
          </a:p>
        </p:txBody>
      </p:sp>
      <p:sp>
        <p:nvSpPr>
          <p:cNvPr id="8" name="Rectangle 7"/>
          <p:cNvSpPr/>
          <p:nvPr/>
        </p:nvSpPr>
        <p:spPr>
          <a:xfrm>
            <a:off x="323528" y="3994607"/>
            <a:ext cx="2736304" cy="1151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Model part = rule KB</a:t>
            </a:r>
            <a:endParaRPr lang="en-GB" dirty="0"/>
          </a:p>
        </p:txBody>
      </p:sp>
      <p:sp>
        <p:nvSpPr>
          <p:cNvPr id="12" name="Titre 1"/>
          <p:cNvSpPr>
            <a:spLocks noGrp="1"/>
          </p:cNvSpPr>
          <p:nvPr>
            <p:ph type="title"/>
          </p:nvPr>
        </p:nvSpPr>
        <p:spPr>
          <a:xfrm>
            <a:off x="468000" y="144000"/>
            <a:ext cx="6768296" cy="828000"/>
          </a:xfrm>
        </p:spPr>
        <p:txBody>
          <a:bodyPr/>
          <a:lstStyle/>
          <a:p>
            <a:r>
              <a:rPr lang="en-US" dirty="0"/>
              <a:t>UC-FR-03 Synchronization of regulation documentation with a design rule repository</a:t>
            </a:r>
            <a:endParaRPr lang="fr-FR" dirty="0"/>
          </a:p>
        </p:txBody>
      </p:sp>
    </p:spTree>
    <p:extLst>
      <p:ext uri="{BB962C8B-B14F-4D97-AF65-F5344CB8AC3E}">
        <p14:creationId xmlns:p14="http://schemas.microsoft.com/office/powerpoint/2010/main" val="2055253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980728"/>
            <a:ext cx="8604448" cy="864096"/>
          </a:xfrm>
        </p:spPr>
        <p:txBody>
          <a:bodyPr/>
          <a:lstStyle/>
          <a:p>
            <a:r>
              <a:rPr lang="en-US" sz="2400" dirty="0" smtClean="0"/>
              <a:t>UC-FR-04 - </a:t>
            </a:r>
            <a:r>
              <a:rPr lang="en-US" sz="2400" dirty="0"/>
              <a:t>Production of a </a:t>
            </a:r>
            <a:r>
              <a:rPr lang="en-US" sz="2400" dirty="0" smtClean="0"/>
              <a:t>Context Specific Design Document</a:t>
            </a:r>
            <a:endParaRPr lang="fr-FR" sz="2400" dirty="0"/>
          </a:p>
        </p:txBody>
      </p:sp>
      <p:sp>
        <p:nvSpPr>
          <p:cNvPr id="12" name="Sous-titre 2"/>
          <p:cNvSpPr txBox="1">
            <a:spLocks/>
          </p:cNvSpPr>
          <p:nvPr/>
        </p:nvSpPr>
        <p:spPr>
          <a:xfrm>
            <a:off x="2483768" y="2060848"/>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600" i="1" dirty="0"/>
              <a:t>Anne MONCEAUX</a:t>
            </a:r>
          </a:p>
          <a:p>
            <a:pPr algn="r"/>
            <a:r>
              <a:rPr lang="en-US" sz="1600" i="1" dirty="0"/>
              <a:t>Airbus Group Innovation </a:t>
            </a:r>
          </a:p>
          <a:p>
            <a:pPr algn="r"/>
            <a:r>
              <a:rPr lang="en-US" sz="1600" i="1" dirty="0"/>
              <a:t>Louis ROUCH, </a:t>
            </a:r>
            <a:r>
              <a:rPr lang="en-US" sz="1600" i="1" dirty="0" err="1"/>
              <a:t>Ayhan</a:t>
            </a:r>
            <a:r>
              <a:rPr lang="en-US" sz="1600" i="1" dirty="0"/>
              <a:t> MOHOVIC</a:t>
            </a:r>
          </a:p>
          <a:p>
            <a:pPr algn="r"/>
            <a:r>
              <a:rPr lang="en-US" sz="1600" i="1" dirty="0"/>
              <a:t>Airbus SAS</a:t>
            </a:r>
          </a:p>
        </p:txBody>
      </p:sp>
    </p:spTree>
    <p:extLst>
      <p:ext uri="{BB962C8B-B14F-4D97-AF65-F5344CB8AC3E}">
        <p14:creationId xmlns:p14="http://schemas.microsoft.com/office/powerpoint/2010/main" val="662218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08256" cy="828000"/>
          </a:xfrm>
        </p:spPr>
        <p:txBody>
          <a:bodyPr/>
          <a:lstStyle/>
          <a:p>
            <a:r>
              <a:rPr lang="en-US" dirty="0" smtClean="0"/>
              <a:t>UC-FR-04 </a:t>
            </a:r>
            <a:r>
              <a:rPr lang="en-US" dirty="0"/>
              <a:t>Production of a context specific design document</a:t>
            </a:r>
          </a:p>
        </p:txBody>
      </p:sp>
      <p:sp>
        <p:nvSpPr>
          <p:cNvPr id="3"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Goal: producing document according </a:t>
            </a:r>
            <a:r>
              <a:rPr lang="en-US" dirty="0"/>
              <a:t>to usage “needs” </a:t>
            </a:r>
            <a:endParaRPr lang="en-US" dirty="0" smtClean="0"/>
          </a:p>
          <a:p>
            <a:pPr marL="360362" lvl="1" indent="0">
              <a:buNone/>
            </a:pPr>
            <a:endParaRPr lang="en-US" sz="1400" dirty="0" smtClean="0"/>
          </a:p>
          <a:p>
            <a:pPr lvl="2"/>
            <a:r>
              <a:rPr lang="en-US" dirty="0" smtClean="0"/>
              <a:t>Produce “filtered” document with subset </a:t>
            </a:r>
            <a:r>
              <a:rPr lang="en-US" dirty="0"/>
              <a:t>of Design Principle textual </a:t>
            </a:r>
            <a:r>
              <a:rPr lang="en-US" dirty="0" smtClean="0"/>
              <a:t>elements according to usage “needs”</a:t>
            </a:r>
            <a:endParaRPr lang="en-US" dirty="0"/>
          </a:p>
          <a:p>
            <a:pPr lvl="2"/>
            <a:endParaRPr lang="en-US" dirty="0" smtClean="0"/>
          </a:p>
        </p:txBody>
      </p:sp>
      <p:pic>
        <p:nvPicPr>
          <p:cNvPr id="6" name="Picture 5"/>
          <p:cNvPicPr/>
          <p:nvPr/>
        </p:nvPicPr>
        <p:blipFill>
          <a:blip r:embed="rId2"/>
          <a:srcRect l="803" t="2257" r="3003" b="4459"/>
          <a:stretch/>
        </p:blipFill>
        <p:spPr>
          <a:xfrm>
            <a:off x="1115616" y="3180217"/>
            <a:ext cx="6480720" cy="3273119"/>
          </a:xfrm>
          <a:prstGeom prst="rect">
            <a:avLst/>
          </a:prstGeom>
          <a:ln>
            <a:noFill/>
          </a:ln>
        </p:spPr>
      </p:pic>
    </p:spTree>
    <p:extLst>
      <p:ext uri="{BB962C8B-B14F-4D97-AF65-F5344CB8AC3E}">
        <p14:creationId xmlns:p14="http://schemas.microsoft.com/office/powerpoint/2010/main" val="18583999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768296" cy="828000"/>
          </a:xfrm>
        </p:spPr>
        <p:txBody>
          <a:bodyPr/>
          <a:lstStyle/>
          <a:p>
            <a:r>
              <a:rPr lang="en-US" dirty="0"/>
              <a:t>UC-FR-04 Production of a context specific design document</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dirty="0"/>
              <a:t>Approach: </a:t>
            </a:r>
            <a:endParaRPr lang="en-US" dirty="0" smtClean="0"/>
          </a:p>
          <a:p>
            <a:pPr marL="615950" lvl="2" indent="-342900"/>
            <a:r>
              <a:rPr lang="en-US" dirty="0"/>
              <a:t>use case Electrical Installation functional domain</a:t>
            </a:r>
          </a:p>
          <a:p>
            <a:pPr marL="615950" lvl="2" indent="-342900"/>
            <a:r>
              <a:rPr lang="en-US" dirty="0" smtClean="0"/>
              <a:t>Confidential Data - Non Disclosure Agreement finalized in June 2015</a:t>
            </a:r>
          </a:p>
          <a:p>
            <a:pPr marL="615950" lvl="2" indent="-342900"/>
            <a:r>
              <a:rPr lang="en-US" dirty="0" smtClean="0"/>
              <a:t>Use model elements to retrieve relevant Design Principles</a:t>
            </a:r>
          </a:p>
          <a:p>
            <a:pPr marL="342900" lvl="1" indent="-342900">
              <a:buFont typeface="Wingdings" panose="05000000000000000000" pitchFamily="2" charset="2"/>
              <a:buChar char="§"/>
            </a:pPr>
            <a:endParaRPr lang="en-US" sz="1800" dirty="0" smtClean="0"/>
          </a:p>
          <a:p>
            <a:pPr marL="342900" lvl="1" indent="-342900">
              <a:buFont typeface="Wingdings" panose="05000000000000000000" pitchFamily="2" charset="2"/>
              <a:buChar char="§"/>
            </a:pPr>
            <a:r>
              <a:rPr lang="en-US" dirty="0"/>
              <a:t>Text</a:t>
            </a:r>
          </a:p>
          <a:p>
            <a:pPr marL="615950" lvl="2" indent="-342900"/>
            <a:r>
              <a:rPr lang="en-US" dirty="0"/>
              <a:t>1 document: SIDP ATA 92</a:t>
            </a:r>
          </a:p>
          <a:p>
            <a:pPr marL="615950" lvl="2" indent="-342900"/>
            <a:r>
              <a:rPr lang="en-US" dirty="0"/>
              <a:t>In our industrial context SIDP are edited using MSWord</a:t>
            </a:r>
          </a:p>
          <a:p>
            <a:pPr lvl="2"/>
            <a:endParaRPr lang="en-US" dirty="0"/>
          </a:p>
          <a:p>
            <a:pPr marL="342900" lvl="1" indent="-342900">
              <a:buFont typeface="Wingdings" panose="05000000000000000000" pitchFamily="2" charset="2"/>
              <a:buChar char="§"/>
            </a:pPr>
            <a:r>
              <a:rPr lang="en-US" dirty="0"/>
              <a:t>Models</a:t>
            </a:r>
          </a:p>
          <a:p>
            <a:pPr marL="615950" lvl="2" indent="-342900"/>
            <a:r>
              <a:rPr lang="en-US" dirty="0"/>
              <a:t>The previous Rule KB (populated Rule ontology)</a:t>
            </a:r>
          </a:p>
          <a:p>
            <a:pPr marL="615950" lvl="2" indent="-342900"/>
            <a:r>
              <a:rPr lang="en-US" sz="2000" dirty="0">
                <a:solidFill>
                  <a:srgbClr val="0070C0"/>
                </a:solidFill>
              </a:rPr>
              <a:t>Component ontology </a:t>
            </a:r>
            <a:r>
              <a:rPr lang="en-US" dirty="0"/>
              <a:t>(476 classes, 21 </a:t>
            </a:r>
            <a:r>
              <a:rPr lang="en-US" dirty="0" err="1"/>
              <a:t>ObjectProperties</a:t>
            </a:r>
            <a:r>
              <a:rPr lang="en-US" dirty="0"/>
              <a:t> and 35 </a:t>
            </a:r>
            <a:r>
              <a:rPr lang="en-US" dirty="0" err="1"/>
              <a:t>DataProperties</a:t>
            </a:r>
            <a:r>
              <a:rPr lang="en-US" dirty="0"/>
              <a:t>)</a:t>
            </a:r>
          </a:p>
          <a:p>
            <a:pPr lvl="2"/>
            <a:endParaRPr lang="en-US" dirty="0" smtClean="0">
              <a:sym typeface="Wingdings" panose="05000000000000000000" pitchFamily="2" charset="2"/>
            </a:endParaRPr>
          </a:p>
          <a:p>
            <a:pPr marL="625475" lvl="2" indent="0">
              <a:buNone/>
            </a:pPr>
            <a:endParaRPr lang="en-US" dirty="0"/>
          </a:p>
          <a:p>
            <a:pPr marL="625475" lvl="2" indent="0">
              <a:buNone/>
            </a:pPr>
            <a:endParaRPr lang="en-US" dirty="0" smtClean="0"/>
          </a:p>
          <a:p>
            <a:pPr lvl="1"/>
            <a:endParaRPr lang="en-US" dirty="0"/>
          </a:p>
        </p:txBody>
      </p:sp>
    </p:spTree>
    <p:extLst>
      <p:ext uri="{BB962C8B-B14F-4D97-AF65-F5344CB8AC3E}">
        <p14:creationId xmlns:p14="http://schemas.microsoft.com/office/powerpoint/2010/main" val="2662979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54" name="Group 53"/>
          <p:cNvGrpSpPr/>
          <p:nvPr/>
        </p:nvGrpSpPr>
        <p:grpSpPr>
          <a:xfrm>
            <a:off x="395536" y="2320384"/>
            <a:ext cx="5946811" cy="2620468"/>
            <a:chOff x="546767" y="1795828"/>
            <a:chExt cx="8385934" cy="3422628"/>
          </a:xfrm>
        </p:grpSpPr>
        <p:sp>
          <p:nvSpPr>
            <p:cNvPr id="4" name="Rectangle 3"/>
            <p:cNvSpPr/>
            <p:nvPr/>
          </p:nvSpPr>
          <p:spPr>
            <a:xfrm>
              <a:off x="546767" y="1954612"/>
              <a:ext cx="4884143" cy="357265"/>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grpSp>
          <p:nvGrpSpPr>
            <p:cNvPr id="7" name="Group 6"/>
            <p:cNvGrpSpPr/>
            <p:nvPr/>
          </p:nvGrpSpPr>
          <p:grpSpPr>
            <a:xfrm>
              <a:off x="1894116" y="2311877"/>
              <a:ext cx="1978920" cy="1746627"/>
              <a:chOff x="2411760" y="2744924"/>
              <a:chExt cx="1692188" cy="1584176"/>
            </a:xfrm>
          </p:grpSpPr>
          <p:sp>
            <p:nvSpPr>
              <p:cNvPr id="5" name="Rectangle 4"/>
              <p:cNvSpPr/>
              <p:nvPr/>
            </p:nvSpPr>
            <p:spPr>
              <a:xfrm>
                <a:off x="2411760" y="2744924"/>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 name="Rectangle 5"/>
              <p:cNvSpPr/>
              <p:nvPr/>
            </p:nvSpPr>
            <p:spPr>
              <a:xfrm rot="16200000">
                <a:off x="3257854" y="3483006"/>
                <a:ext cx="1584176" cy="10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0" name="Group 9"/>
            <p:cNvGrpSpPr/>
            <p:nvPr/>
          </p:nvGrpSpPr>
          <p:grpSpPr>
            <a:xfrm>
              <a:off x="2679187" y="3185190"/>
              <a:ext cx="1040348" cy="1627539"/>
              <a:chOff x="3106327" y="3537012"/>
              <a:chExt cx="889609" cy="1584176"/>
            </a:xfrm>
          </p:grpSpPr>
          <p:sp>
            <p:nvSpPr>
              <p:cNvPr id="8" name="Rectangle 7"/>
              <p:cNvSpPr/>
              <p:nvPr/>
            </p:nvSpPr>
            <p:spPr>
              <a:xfrm rot="16200000">
                <a:off x="3149842" y="4275094"/>
                <a:ext cx="1584176" cy="10801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9" name="Flowchart: Delay 8"/>
              <p:cNvSpPr/>
              <p:nvPr/>
            </p:nvSpPr>
            <p:spPr>
              <a:xfrm rot="10800000">
                <a:off x="3106327" y="4212772"/>
                <a:ext cx="828092" cy="840849"/>
              </a:xfrm>
              <a:prstGeom prst="flowChartDelay">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grpSp>
          <p:nvGrpSpPr>
            <p:cNvPr id="13" name="Group 12"/>
            <p:cNvGrpSpPr/>
            <p:nvPr/>
          </p:nvGrpSpPr>
          <p:grpSpPr>
            <a:xfrm>
              <a:off x="3297390" y="3297325"/>
              <a:ext cx="700408" cy="432291"/>
              <a:chOff x="5364088" y="3623219"/>
              <a:chExt cx="598924" cy="392084"/>
            </a:xfrm>
          </p:grpSpPr>
          <p:sp>
            <p:nvSpPr>
              <p:cNvPr id="11" name="Flowchart: Process 10"/>
              <p:cNvSpPr/>
              <p:nvPr/>
            </p:nvSpPr>
            <p:spPr>
              <a:xfrm>
                <a:off x="5364088" y="3789040"/>
                <a:ext cx="576064" cy="45719"/>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Flowchart: Process 11"/>
              <p:cNvSpPr/>
              <p:nvPr/>
            </p:nvSpPr>
            <p:spPr>
              <a:xfrm rot="16200000">
                <a:off x="5744110" y="3796400"/>
                <a:ext cx="392084" cy="45721"/>
              </a:xfrm>
              <a:prstGeom prst="flowChartProcess">
                <a:avLst/>
              </a:prstGeom>
              <a:ln w="317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14" name="TextBox 13"/>
            <p:cNvSpPr txBox="1"/>
            <p:nvPr/>
          </p:nvSpPr>
          <p:spPr>
            <a:xfrm>
              <a:off x="6109335" y="2272999"/>
              <a:ext cx="2823366" cy="459159"/>
            </a:xfrm>
            <a:prstGeom prst="rect">
              <a:avLst/>
            </a:prstGeom>
            <a:noFill/>
          </p:spPr>
          <p:txBody>
            <a:bodyPr wrap="none" lIns="104306" tIns="52153" rIns="104306" bIns="52153" rtlCol="0">
              <a:spAutoFit/>
            </a:bodyPr>
            <a:lstStyle/>
            <a:p>
              <a:r>
                <a:rPr lang="en-GB" sz="1600" dirty="0"/>
                <a:t>“</a:t>
              </a:r>
              <a:r>
                <a:rPr lang="en-GB" sz="1600" dirty="0" err="1"/>
                <a:t>Structural_Element</a:t>
              </a:r>
              <a:r>
                <a:rPr lang="en-GB" sz="1600" dirty="0"/>
                <a:t>”</a:t>
              </a:r>
            </a:p>
          </p:txBody>
        </p:sp>
        <p:sp>
          <p:nvSpPr>
            <p:cNvPr id="15" name="TextBox 14"/>
            <p:cNvSpPr txBox="1"/>
            <p:nvPr/>
          </p:nvSpPr>
          <p:spPr>
            <a:xfrm>
              <a:off x="6417336" y="2981586"/>
              <a:ext cx="1427291" cy="459159"/>
            </a:xfrm>
            <a:prstGeom prst="rect">
              <a:avLst/>
            </a:prstGeom>
            <a:noFill/>
          </p:spPr>
          <p:txBody>
            <a:bodyPr wrap="none" lIns="104306" tIns="52153" rIns="104306" bIns="52153" rtlCol="0">
              <a:spAutoFit/>
            </a:bodyPr>
            <a:lstStyle/>
            <a:p>
              <a:r>
                <a:rPr lang="en-GB" sz="1600" dirty="0"/>
                <a:t>“Bracket”</a:t>
              </a:r>
            </a:p>
          </p:txBody>
        </p:sp>
        <p:sp>
          <p:nvSpPr>
            <p:cNvPr id="16" name="TextBox 15"/>
            <p:cNvSpPr txBox="1"/>
            <p:nvPr/>
          </p:nvSpPr>
          <p:spPr>
            <a:xfrm>
              <a:off x="6368444" y="3480150"/>
              <a:ext cx="1563916" cy="459159"/>
            </a:xfrm>
            <a:prstGeom prst="rect">
              <a:avLst/>
            </a:prstGeom>
            <a:noFill/>
          </p:spPr>
          <p:txBody>
            <a:bodyPr wrap="none" lIns="104306" tIns="52153" rIns="104306" bIns="52153" rtlCol="0">
              <a:spAutoFit/>
            </a:bodyPr>
            <a:lstStyle/>
            <a:p>
              <a:r>
                <a:rPr lang="en-GB" sz="1600" dirty="0"/>
                <a:t>“Fastener”</a:t>
              </a:r>
            </a:p>
          </p:txBody>
        </p:sp>
        <p:sp>
          <p:nvSpPr>
            <p:cNvPr id="17" name="TextBox 16"/>
            <p:cNvSpPr txBox="1"/>
            <p:nvPr/>
          </p:nvSpPr>
          <p:spPr>
            <a:xfrm>
              <a:off x="6422144" y="3998960"/>
              <a:ext cx="1391847" cy="459159"/>
            </a:xfrm>
            <a:prstGeom prst="rect">
              <a:avLst/>
            </a:prstGeom>
            <a:noFill/>
          </p:spPr>
          <p:txBody>
            <a:bodyPr wrap="none" lIns="104306" tIns="52153" rIns="104306" bIns="52153" rtlCol="0">
              <a:spAutoFit/>
            </a:bodyPr>
            <a:lstStyle/>
            <a:p>
              <a:r>
                <a:rPr lang="en-GB" sz="1600" dirty="0"/>
                <a:t>“</a:t>
              </a:r>
              <a:r>
                <a:rPr lang="en-GB" sz="1600" dirty="0" err="1"/>
                <a:t>Pclamp</a:t>
              </a:r>
              <a:r>
                <a:rPr lang="en-GB" sz="1600" dirty="0"/>
                <a:t>”</a:t>
              </a:r>
            </a:p>
          </p:txBody>
        </p:sp>
        <p:cxnSp>
          <p:nvCxnSpPr>
            <p:cNvPr id="19" name="Straight Arrow Connector 18"/>
            <p:cNvCxnSpPr>
              <a:stCxn id="14" idx="1"/>
              <a:endCxn id="4" idx="3"/>
            </p:cNvCxnSpPr>
            <p:nvPr/>
          </p:nvCxnSpPr>
          <p:spPr>
            <a:xfrm flipH="1" flipV="1">
              <a:off x="5430910" y="2133245"/>
              <a:ext cx="678425" cy="369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73038" y="2864662"/>
              <a:ext cx="2393926" cy="297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2"/>
            </p:cNvCxnSpPr>
            <p:nvPr/>
          </p:nvCxnSpPr>
          <p:spPr>
            <a:xfrm flipH="1" flipV="1">
              <a:off x="3997800" y="3513471"/>
              <a:ext cx="2281722" cy="1407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719535" y="4272935"/>
              <a:ext cx="2637677" cy="133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220442" y="1795828"/>
              <a:ext cx="3621002" cy="3422628"/>
            </a:xfrm>
            <a:prstGeom prst="ellipse">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sz="1200"/>
            </a:p>
          </p:txBody>
        </p:sp>
        <p:sp>
          <p:nvSpPr>
            <p:cNvPr id="44" name="TextBox 43"/>
            <p:cNvSpPr txBox="1"/>
            <p:nvPr/>
          </p:nvSpPr>
          <p:spPr>
            <a:xfrm>
              <a:off x="5660534" y="4744213"/>
              <a:ext cx="1642308" cy="459159"/>
            </a:xfrm>
            <a:prstGeom prst="rect">
              <a:avLst/>
            </a:prstGeom>
            <a:noFill/>
          </p:spPr>
          <p:txBody>
            <a:bodyPr wrap="none" lIns="104306" tIns="52153" rIns="104306" bIns="52153" rtlCol="0">
              <a:spAutoFit/>
            </a:bodyPr>
            <a:lstStyle/>
            <a:p>
              <a:r>
                <a:rPr lang="en-GB" sz="1600" dirty="0">
                  <a:solidFill>
                    <a:srgbClr val="00B050"/>
                  </a:solidFill>
                </a:rPr>
                <a:t>“Assembly”</a:t>
              </a:r>
            </a:p>
          </p:txBody>
        </p:sp>
        <p:cxnSp>
          <p:nvCxnSpPr>
            <p:cNvPr id="45" name="Straight Arrow Connector 44"/>
            <p:cNvCxnSpPr>
              <a:stCxn id="44" idx="1"/>
              <a:endCxn id="28" idx="5"/>
            </p:cNvCxnSpPr>
            <p:nvPr/>
          </p:nvCxnSpPr>
          <p:spPr>
            <a:xfrm flipH="1" flipV="1">
              <a:off x="4311161" y="4717223"/>
              <a:ext cx="1349373" cy="256569"/>
            </a:xfrm>
            <a:prstGeom prst="straightConnector1">
              <a:avLst/>
            </a:prstGeom>
            <a:ln>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36982" y="1864489"/>
            <a:ext cx="2890190" cy="4084791"/>
            <a:chOff x="7131922" y="1260351"/>
            <a:chExt cx="3379916" cy="4503672"/>
          </a:xfrm>
        </p:grpSpPr>
        <p:sp>
          <p:nvSpPr>
            <p:cNvPr id="35" name="Rectangle 34"/>
            <p:cNvSpPr/>
            <p:nvPr/>
          </p:nvSpPr>
          <p:spPr>
            <a:xfrm>
              <a:off x="7131922" y="2971568"/>
              <a:ext cx="1018631"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Physical component</a:t>
              </a:r>
            </a:p>
          </p:txBody>
        </p:sp>
        <p:sp>
          <p:nvSpPr>
            <p:cNvPr id="36" name="Rectangle 35"/>
            <p:cNvSpPr/>
            <p:nvPr/>
          </p:nvSpPr>
          <p:spPr>
            <a:xfrm>
              <a:off x="7742402" y="3768615"/>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Clamp</a:t>
              </a:r>
            </a:p>
          </p:txBody>
        </p:sp>
        <p:cxnSp>
          <p:nvCxnSpPr>
            <p:cNvPr id="38" name="Straight Arrow Connector 37"/>
            <p:cNvCxnSpPr>
              <a:stCxn id="36" idx="0"/>
              <a:endCxn id="35" idx="2"/>
            </p:cNvCxnSpPr>
            <p:nvPr/>
          </p:nvCxnSpPr>
          <p:spPr>
            <a:xfrm flipH="1" flipV="1">
              <a:off x="7641238" y="3447921"/>
              <a:ext cx="595501" cy="32069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742402" y="4518848"/>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a:t>
              </a:r>
            </a:p>
          </p:txBody>
        </p:sp>
        <p:cxnSp>
          <p:nvCxnSpPr>
            <p:cNvPr id="40" name="Straight Arrow Connector 39"/>
            <p:cNvCxnSpPr>
              <a:stCxn id="39" idx="0"/>
            </p:cNvCxnSpPr>
            <p:nvPr/>
          </p:nvCxnSpPr>
          <p:spPr>
            <a:xfrm flipH="1" flipV="1">
              <a:off x="8231852" y="4225608"/>
              <a:ext cx="4887" cy="2932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742402" y="5287670"/>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P-Clamp NSA5516</a:t>
              </a:r>
            </a:p>
          </p:txBody>
        </p:sp>
        <p:cxnSp>
          <p:nvCxnSpPr>
            <p:cNvPr id="42" name="Straight Arrow Connector 41"/>
            <p:cNvCxnSpPr>
              <a:stCxn id="41" idx="0"/>
            </p:cNvCxnSpPr>
            <p:nvPr/>
          </p:nvCxnSpPr>
          <p:spPr>
            <a:xfrm flipH="1" flipV="1">
              <a:off x="8231853" y="4987633"/>
              <a:ext cx="4886" cy="3000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07558" y="2962220"/>
              <a:ext cx="104949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Attachment device</a:t>
              </a:r>
            </a:p>
          </p:txBody>
        </p:sp>
        <p:cxnSp>
          <p:nvCxnSpPr>
            <p:cNvPr id="46" name="Straight Arrow Connector 45"/>
            <p:cNvCxnSpPr>
              <a:stCxn id="36" idx="0"/>
              <a:endCxn id="43" idx="2"/>
            </p:cNvCxnSpPr>
            <p:nvPr/>
          </p:nvCxnSpPr>
          <p:spPr>
            <a:xfrm flipV="1">
              <a:off x="8236739" y="3438573"/>
              <a:ext cx="595568" cy="33004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714744" y="1836415"/>
              <a:ext cx="1039105"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Component</a:t>
              </a:r>
            </a:p>
          </p:txBody>
        </p:sp>
        <p:cxnSp>
          <p:nvCxnSpPr>
            <p:cNvPr id="48" name="Straight Arrow Connector 47"/>
            <p:cNvCxnSpPr>
              <a:stCxn id="43" idx="0"/>
              <a:endCxn id="47" idx="2"/>
            </p:cNvCxnSpPr>
            <p:nvPr/>
          </p:nvCxnSpPr>
          <p:spPr>
            <a:xfrm flipH="1" flipV="1">
              <a:off x="8234296" y="2312768"/>
              <a:ext cx="598011" cy="64945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0"/>
              <a:endCxn id="47" idx="2"/>
            </p:cNvCxnSpPr>
            <p:nvPr/>
          </p:nvCxnSpPr>
          <p:spPr>
            <a:xfrm flipV="1">
              <a:off x="7641238" y="2312768"/>
              <a:ext cx="593058" cy="65880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9523164" y="1827509"/>
              <a:ext cx="988674" cy="4763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r>
                <a:rPr lang="en-GB" sz="1100" dirty="0">
                  <a:solidFill>
                    <a:schemeClr val="tx1"/>
                  </a:solidFill>
                </a:rPr>
                <a:t>Assembly</a:t>
              </a:r>
            </a:p>
          </p:txBody>
        </p:sp>
        <p:cxnSp>
          <p:nvCxnSpPr>
            <p:cNvPr id="59" name="Curved Connector 58"/>
            <p:cNvCxnSpPr>
              <a:stCxn id="47" idx="0"/>
              <a:endCxn id="57" idx="0"/>
            </p:cNvCxnSpPr>
            <p:nvPr/>
          </p:nvCxnSpPr>
          <p:spPr bwMode="auto">
            <a:xfrm rot="5400000" flipH="1" flipV="1">
              <a:off x="9121445" y="940360"/>
              <a:ext cx="8906" cy="1783205"/>
            </a:xfrm>
            <a:prstGeom prst="curvedConnector3">
              <a:avLst>
                <a:gd name="adj1" fmla="val 2929908"/>
              </a:avLst>
            </a:prstGeom>
            <a:solidFill>
              <a:schemeClr val="bg1"/>
            </a:solidFill>
            <a:ln w="9525" cap="flat" cmpd="sng" algn="ctr">
              <a:solidFill>
                <a:schemeClr val="accent2">
                  <a:lumMod val="60000"/>
                  <a:lumOff val="40000"/>
                </a:schemeClr>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p:cNvSpPr txBox="1"/>
            <p:nvPr/>
          </p:nvSpPr>
          <p:spPr>
            <a:xfrm>
              <a:off x="8703829" y="1260351"/>
              <a:ext cx="1301363" cy="279954"/>
            </a:xfrm>
            <a:prstGeom prst="rect">
              <a:avLst/>
            </a:prstGeom>
            <a:solidFill>
              <a:schemeClr val="bg1"/>
            </a:solidFill>
          </p:spPr>
          <p:txBody>
            <a:bodyPr wrap="none" rtlCol="0">
              <a:spAutoFit/>
            </a:bodyPr>
            <a:lstStyle/>
            <a:p>
              <a:r>
                <a:rPr lang="en-GB" sz="1050" dirty="0" err="1" smtClean="0"/>
                <a:t>ObjectProperties</a:t>
              </a:r>
              <a:endParaRPr lang="en-GB" sz="1050" dirty="0"/>
            </a:p>
          </p:txBody>
        </p:sp>
        <p:sp>
          <p:nvSpPr>
            <p:cNvPr id="63" name="TextBox 62"/>
            <p:cNvSpPr txBox="1"/>
            <p:nvPr/>
          </p:nvSpPr>
          <p:spPr>
            <a:xfrm>
              <a:off x="8245850" y="2484487"/>
              <a:ext cx="915192" cy="279954"/>
            </a:xfrm>
            <a:prstGeom prst="rect">
              <a:avLst/>
            </a:prstGeom>
            <a:solidFill>
              <a:schemeClr val="bg1"/>
            </a:solidFill>
          </p:spPr>
          <p:txBody>
            <a:bodyPr wrap="none" rtlCol="0">
              <a:spAutoFit/>
            </a:bodyPr>
            <a:lstStyle/>
            <a:p>
              <a:r>
                <a:rPr lang="en-GB" sz="1050" dirty="0" err="1"/>
                <a:t>subClassOf</a:t>
              </a:r>
              <a:endParaRPr lang="en-GB" sz="1050" dirty="0"/>
            </a:p>
          </p:txBody>
        </p:sp>
        <p:sp>
          <p:nvSpPr>
            <p:cNvPr id="49" name="TextBox 48"/>
            <p:cNvSpPr txBox="1"/>
            <p:nvPr/>
          </p:nvSpPr>
          <p:spPr>
            <a:xfrm>
              <a:off x="8818367" y="3975618"/>
              <a:ext cx="843955" cy="279954"/>
            </a:xfrm>
            <a:prstGeom prst="rect">
              <a:avLst/>
            </a:prstGeom>
            <a:solidFill>
              <a:schemeClr val="bg1"/>
            </a:solidFill>
          </p:spPr>
          <p:txBody>
            <a:bodyPr wrap="none" rtlCol="0">
              <a:spAutoFit/>
            </a:bodyPr>
            <a:lstStyle/>
            <a:p>
              <a:r>
                <a:rPr lang="en-GB" sz="1050" dirty="0" err="1" smtClean="0"/>
                <a:t>Rdfs:label</a:t>
              </a:r>
              <a:endParaRPr lang="en-GB" sz="1050" dirty="0"/>
            </a:p>
          </p:txBody>
        </p:sp>
        <p:sp>
          <p:nvSpPr>
            <p:cNvPr id="50" name="TextBox 49"/>
            <p:cNvSpPr txBox="1"/>
            <p:nvPr/>
          </p:nvSpPr>
          <p:spPr>
            <a:xfrm>
              <a:off x="8818367" y="4213794"/>
              <a:ext cx="1147645" cy="279954"/>
            </a:xfrm>
            <a:prstGeom prst="rect">
              <a:avLst/>
            </a:prstGeom>
            <a:solidFill>
              <a:schemeClr val="bg1"/>
            </a:solidFill>
          </p:spPr>
          <p:txBody>
            <a:bodyPr wrap="none" rtlCol="0">
              <a:spAutoFit/>
            </a:bodyPr>
            <a:lstStyle/>
            <a:p>
              <a:r>
                <a:rPr lang="en-GB" sz="1050" dirty="0" err="1" smtClean="0"/>
                <a:t>Skos:prefLabel</a:t>
              </a:r>
              <a:endParaRPr lang="en-GB" sz="1050" dirty="0"/>
            </a:p>
          </p:txBody>
        </p:sp>
        <p:sp>
          <p:nvSpPr>
            <p:cNvPr id="52" name="TextBox 51"/>
            <p:cNvSpPr txBox="1"/>
            <p:nvPr/>
          </p:nvSpPr>
          <p:spPr>
            <a:xfrm>
              <a:off x="8808056" y="3693884"/>
              <a:ext cx="1597554" cy="279954"/>
            </a:xfrm>
            <a:prstGeom prst="rect">
              <a:avLst/>
            </a:prstGeom>
            <a:solidFill>
              <a:schemeClr val="bg1"/>
            </a:solidFill>
          </p:spPr>
          <p:txBody>
            <a:bodyPr wrap="none" rtlCol="0">
              <a:spAutoFit/>
            </a:bodyPr>
            <a:lstStyle/>
            <a:p>
              <a:r>
                <a:rPr lang="en-GB" sz="1050" dirty="0" err="1" smtClean="0"/>
                <a:t>AnnotationProperties</a:t>
              </a:r>
              <a:endParaRPr lang="en-GB" sz="1050" dirty="0"/>
            </a:p>
          </p:txBody>
        </p:sp>
      </p:grpSp>
      <p:grpSp>
        <p:nvGrpSpPr>
          <p:cNvPr id="55" name="Group 54"/>
          <p:cNvGrpSpPr/>
          <p:nvPr/>
        </p:nvGrpSpPr>
        <p:grpSpPr>
          <a:xfrm>
            <a:off x="611560" y="5603813"/>
            <a:ext cx="5287083" cy="877234"/>
            <a:chOff x="508431" y="5004767"/>
            <a:chExt cx="6182949" cy="967191"/>
          </a:xfrm>
        </p:grpSpPr>
        <p:sp>
          <p:nvSpPr>
            <p:cNvPr id="56" name="TextBox 5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58" name="Line Callout 2 (Accent Bar) 57"/>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60" name="TextBox 5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61" name="TextBox 6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65" name="Line Callout 2 (Accent Bar) 64"/>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Tree>
    <p:extLst>
      <p:ext uri="{BB962C8B-B14F-4D97-AF65-F5344CB8AC3E}">
        <p14:creationId xmlns:p14="http://schemas.microsoft.com/office/powerpoint/2010/main" val="25656675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Component classes taxonomy</a:t>
            </a:r>
            <a:endParaRPr lang="en-GB" dirty="0"/>
          </a:p>
        </p:txBody>
      </p:sp>
      <p:grpSp>
        <p:nvGrpSpPr>
          <p:cNvPr id="2" name="Group 1"/>
          <p:cNvGrpSpPr/>
          <p:nvPr/>
        </p:nvGrpSpPr>
        <p:grpSpPr>
          <a:xfrm>
            <a:off x="508081" y="2075309"/>
            <a:ext cx="5287083" cy="877234"/>
            <a:chOff x="508431" y="5004767"/>
            <a:chExt cx="6182949" cy="967191"/>
          </a:xfrm>
        </p:grpSpPr>
        <p:sp>
          <p:nvSpPr>
            <p:cNvPr id="26" name="TextBox 25"/>
            <p:cNvSpPr txBox="1"/>
            <p:nvPr/>
          </p:nvSpPr>
          <p:spPr>
            <a:xfrm>
              <a:off x="1230212" y="5004767"/>
              <a:ext cx="5461168" cy="421530"/>
            </a:xfrm>
            <a:prstGeom prst="rect">
              <a:avLst/>
            </a:prstGeom>
            <a:noFill/>
          </p:spPr>
          <p:txBody>
            <a:bodyPr wrap="none" lIns="104306" tIns="52153" rIns="104306" bIns="52153" rtlCol="0">
              <a:spAutoFit/>
            </a:bodyPr>
            <a:lstStyle/>
            <a:p>
              <a:r>
                <a:rPr lang="en-GB" dirty="0" smtClean="0">
                  <a:solidFill>
                    <a:srgbClr val="0070C0"/>
                  </a:solidFill>
                </a:rPr>
                <a:t>“P-clamp    NSA5516    can be fixed on X with Y”</a:t>
              </a:r>
              <a:endParaRPr lang="en-GB" dirty="0">
                <a:solidFill>
                  <a:srgbClr val="0070C0"/>
                </a:solidFill>
              </a:endParaRPr>
            </a:p>
          </p:txBody>
        </p:sp>
        <p:sp>
          <p:nvSpPr>
            <p:cNvPr id="29" name="Line Callout 2 (Accent Bar) 28"/>
            <p:cNvSpPr/>
            <p:nvPr/>
          </p:nvSpPr>
          <p:spPr>
            <a:xfrm>
              <a:off x="1448864" y="5401889"/>
              <a:ext cx="948976" cy="142679"/>
            </a:xfrm>
            <a:prstGeom prst="accentCallout2">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sp>
          <p:nvSpPr>
            <p:cNvPr id="30" name="TextBox 29"/>
            <p:cNvSpPr txBox="1"/>
            <p:nvPr/>
          </p:nvSpPr>
          <p:spPr>
            <a:xfrm>
              <a:off x="508431" y="5550428"/>
              <a:ext cx="2670755" cy="421530"/>
            </a:xfrm>
            <a:prstGeom prst="rect">
              <a:avLst/>
            </a:prstGeom>
            <a:noFill/>
          </p:spPr>
          <p:txBody>
            <a:bodyPr wrap="none" lIns="104306" tIns="52153" rIns="104306" bIns="52153" rtlCol="0">
              <a:spAutoFit/>
            </a:bodyPr>
            <a:lstStyle/>
            <a:p>
              <a:r>
                <a:rPr lang="en-GB" dirty="0" smtClean="0"/>
                <a:t>“Physical component”</a:t>
              </a:r>
              <a:endParaRPr lang="en-GB" dirty="0"/>
            </a:p>
          </p:txBody>
        </p:sp>
        <p:sp>
          <p:nvSpPr>
            <p:cNvPr id="31" name="TextBox 30"/>
            <p:cNvSpPr txBox="1"/>
            <p:nvPr/>
          </p:nvSpPr>
          <p:spPr>
            <a:xfrm>
              <a:off x="3104638" y="5550428"/>
              <a:ext cx="2570200" cy="421530"/>
            </a:xfrm>
            <a:prstGeom prst="rect">
              <a:avLst/>
            </a:prstGeom>
            <a:noFill/>
          </p:spPr>
          <p:txBody>
            <a:bodyPr wrap="none" lIns="104306" tIns="52153" rIns="104306" bIns="52153" rtlCol="0">
              <a:spAutoFit/>
            </a:bodyPr>
            <a:lstStyle/>
            <a:p>
              <a:r>
                <a:rPr lang="en-GB" dirty="0" smtClean="0"/>
                <a:t>“Standard reference”</a:t>
              </a:r>
              <a:endParaRPr lang="en-GB" dirty="0"/>
            </a:p>
          </p:txBody>
        </p:sp>
        <p:sp>
          <p:nvSpPr>
            <p:cNvPr id="32" name="Line Callout 2 (Accent Bar) 31"/>
            <p:cNvSpPr/>
            <p:nvPr/>
          </p:nvSpPr>
          <p:spPr>
            <a:xfrm>
              <a:off x="2638086" y="5420357"/>
              <a:ext cx="854476" cy="124211"/>
            </a:xfrm>
            <a:prstGeom prst="accentCallout2">
              <a:avLst>
                <a:gd name="adj1" fmla="val 94412"/>
                <a:gd name="adj2" fmla="val 85406"/>
                <a:gd name="adj3" fmla="val 94413"/>
                <a:gd name="adj4" fmla="val 125309"/>
                <a:gd name="adj5" fmla="val 229434"/>
                <a:gd name="adj6" fmla="val 150985"/>
              </a:avLst>
            </a:prstGeom>
            <a:ln w="12700"/>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GB"/>
            </a:p>
          </p:txBody>
        </p:sp>
      </p:grpSp>
      <p:sp>
        <p:nvSpPr>
          <p:cNvPr id="33" name="TextBox 32"/>
          <p:cNvSpPr txBox="1"/>
          <p:nvPr/>
        </p:nvSpPr>
        <p:spPr>
          <a:xfrm>
            <a:off x="323529" y="3933056"/>
            <a:ext cx="6408711" cy="892536"/>
          </a:xfrm>
          <a:prstGeom prst="rect">
            <a:avLst/>
          </a:prstGeom>
          <a:noFill/>
        </p:spPr>
        <p:txBody>
          <a:bodyPr wrap="square" lIns="91424" tIns="45712" rIns="91424" bIns="45712" rtlCol="0">
            <a:spAutoFit/>
          </a:bodyPr>
          <a:lstStyle>
            <a:defPPr>
              <a:defRPr lang="nl-NL"/>
            </a:defPPr>
            <a:lvl2pPr marL="441325" lvl="1" indent="-273050">
              <a:spcBef>
                <a:spcPct val="20000"/>
              </a:spcBef>
              <a:buFont typeface="Wingdings" panose="05000000000000000000" pitchFamily="2" charset="2"/>
              <a:buChar char="§"/>
              <a:defRPr>
                <a:latin typeface="Arial" panose="020B0604020202020204" pitchFamily="34" charset="0"/>
                <a:cs typeface="Arial" panose="020B0604020202020204" pitchFamily="34" charset="0"/>
              </a:defRPr>
            </a:lvl2pPr>
          </a:lstStyle>
          <a:p>
            <a:pPr lvl="1"/>
            <a:r>
              <a:rPr lang="en-GB" dirty="0"/>
              <a:t>NLP </a:t>
            </a:r>
            <a:r>
              <a:rPr lang="en-GB" sz="2000" dirty="0">
                <a:solidFill>
                  <a:srgbClr val="0070C0"/>
                </a:solidFill>
              </a:rPr>
              <a:t>Parsing</a:t>
            </a:r>
            <a:r>
              <a:rPr lang="en-GB" sz="2000" dirty="0"/>
              <a:t> </a:t>
            </a:r>
            <a:r>
              <a:rPr lang="en-GB" sz="2000" dirty="0" smtClean="0"/>
              <a:t> </a:t>
            </a:r>
            <a:r>
              <a:rPr lang="en-GB" dirty="0" smtClean="0"/>
              <a:t>uses this taxonomy. </a:t>
            </a:r>
            <a:r>
              <a:rPr lang="en-GB" sz="1600" dirty="0" smtClean="0"/>
              <a:t>Labels + assumptions such as  a physical component may be referred to using its name or its reference or both concatenated</a:t>
            </a:r>
            <a:endParaRPr lang="en-GB" sz="1600" dirty="0"/>
          </a:p>
        </p:txBody>
      </p:sp>
      <p:sp>
        <p:nvSpPr>
          <p:cNvPr id="34" name="TextBox 33"/>
          <p:cNvSpPr txBox="1"/>
          <p:nvPr/>
        </p:nvSpPr>
        <p:spPr>
          <a:xfrm>
            <a:off x="323529" y="4870917"/>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a:solidFill>
                  <a:srgbClr val="0070C0"/>
                </a:solidFill>
                <a:latin typeface="Arial" panose="020B0604020202020204" pitchFamily="34" charset="0"/>
                <a:cs typeface="Arial" panose="020B0604020202020204" pitchFamily="34" charset="0"/>
              </a:rPr>
              <a:t>Inference</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rule: a rule applying to a component type (Attachment device) applies to its subtypes (P-clamp)</a:t>
            </a:r>
          </a:p>
        </p:txBody>
      </p:sp>
      <p:sp>
        <p:nvSpPr>
          <p:cNvPr id="65" name="TextBox 64"/>
          <p:cNvSpPr txBox="1"/>
          <p:nvPr/>
        </p:nvSpPr>
        <p:spPr>
          <a:xfrm>
            <a:off x="323529" y="5560220"/>
            <a:ext cx="8208912" cy="677092"/>
          </a:xfrm>
          <a:prstGeom prst="rect">
            <a:avLst/>
          </a:prstGeom>
          <a:noFill/>
        </p:spPr>
        <p:txBody>
          <a:bodyPr wrap="square" lIns="91424" tIns="45712" rIns="91424" bIns="45712" rtlCol="0">
            <a:spAutoFit/>
          </a:bodyPr>
          <a:lstStyle/>
          <a:p>
            <a:pPr marL="441325" lvl="1" indent="-273050">
              <a:spcBef>
                <a:spcPct val="20000"/>
              </a:spcBef>
              <a:buFont typeface="Wingdings" panose="05000000000000000000" pitchFamily="2" charset="2"/>
              <a:buChar char="§"/>
            </a:pPr>
            <a:r>
              <a:rPr lang="en-GB" sz="2000" dirty="0" smtClean="0">
                <a:solidFill>
                  <a:srgbClr val="0070C0"/>
                </a:solidFill>
                <a:latin typeface="Arial" panose="020B0604020202020204" pitchFamily="34" charset="0"/>
                <a:cs typeface="Arial" panose="020B0604020202020204" pitchFamily="34" charset="0"/>
              </a:rPr>
              <a:t>Document</a:t>
            </a:r>
            <a:r>
              <a:rPr lang="en-GB" sz="2000" dirty="0" smtClean="0">
                <a:latin typeface="Arial" panose="020B0604020202020204" pitchFamily="34" charset="0"/>
                <a:cs typeface="Arial" panose="020B0604020202020204" pitchFamily="34" charset="0"/>
              </a:rPr>
              <a:t> </a:t>
            </a:r>
            <a:r>
              <a:rPr lang="en-GB" dirty="0" smtClean="0">
                <a:latin typeface="Arial" panose="020B0604020202020204" pitchFamily="34" charset="0"/>
                <a:cs typeface="Arial" panose="020B0604020202020204" pitchFamily="34" charset="0"/>
              </a:rPr>
              <a:t>display : when searching rules </a:t>
            </a:r>
            <a:r>
              <a:rPr lang="en-GB" dirty="0">
                <a:latin typeface="Arial" panose="020B0604020202020204" pitchFamily="34" charset="0"/>
                <a:cs typeface="Arial" panose="020B0604020202020204" pitchFamily="34" charset="0"/>
              </a:rPr>
              <a:t>applying to a component type (P-Camp) </a:t>
            </a:r>
            <a:r>
              <a:rPr lang="en-GB" dirty="0">
                <a:latin typeface="Arial" panose="020B0604020202020204" pitchFamily="34" charset="0"/>
                <a:cs typeface="Arial" panose="020B0604020202020204" pitchFamily="34" charset="0"/>
                <a:sym typeface="Wingdings" panose="05000000000000000000" pitchFamily="2" charset="2"/>
              </a:rPr>
              <a:t> </a:t>
            </a:r>
            <a:r>
              <a:rPr lang="en-GB" dirty="0">
                <a:latin typeface="Arial" panose="020B0604020202020204" pitchFamily="34" charset="0"/>
                <a:cs typeface="Arial" panose="020B0604020202020204" pitchFamily="34" charset="0"/>
              </a:rPr>
              <a:t>retrieve and display rules applying to super-types</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1165785"/>
            <a:ext cx="2491341" cy="353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3912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SPARQL queries </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354" y="2609123"/>
            <a:ext cx="6726130" cy="391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2"/>
          <p:cNvSpPr>
            <a:spLocks noGrp="1"/>
          </p:cNvSpPr>
          <p:nvPr>
            <p:ph idx="1"/>
          </p:nvPr>
        </p:nvSpPr>
        <p:spPr>
          <a:xfrm>
            <a:off x="467544" y="1268760"/>
            <a:ext cx="8352472" cy="5040000"/>
          </a:xfrm>
        </p:spPr>
        <p:txBody>
          <a:bodyPr/>
          <a:lstStyle/>
          <a:p>
            <a:pPr marL="360362" lvl="1" indent="0">
              <a:buNone/>
            </a:pPr>
            <a:endParaRPr lang="en-US" sz="600" dirty="0" smtClean="0"/>
          </a:p>
          <a:p>
            <a:pPr marL="360362" lvl="1" indent="0">
              <a:buNone/>
            </a:pPr>
            <a:r>
              <a:rPr lang="en-US" dirty="0" smtClean="0"/>
              <a:t>Status : model based queries specification</a:t>
            </a:r>
          </a:p>
          <a:p>
            <a:pPr lvl="2"/>
            <a:r>
              <a:rPr lang="en-GB" dirty="0"/>
              <a:t>Preliminary study with </a:t>
            </a:r>
            <a:r>
              <a:rPr lang="en-GB" dirty="0" err="1"/>
              <a:t>Loria</a:t>
            </a:r>
            <a:r>
              <a:rPr lang="en-GB" dirty="0"/>
              <a:t> (Text to RDF)</a:t>
            </a:r>
          </a:p>
          <a:p>
            <a:pPr lvl="2"/>
            <a:r>
              <a:rPr lang="en-US" dirty="0"/>
              <a:t>1 internship on </a:t>
            </a:r>
            <a:r>
              <a:rPr lang="en-US" dirty="0" err="1"/>
              <a:t>RDFizer</a:t>
            </a:r>
            <a:r>
              <a:rPr lang="en-US" dirty="0"/>
              <a:t> and Query </a:t>
            </a:r>
            <a:r>
              <a:rPr lang="en-US" dirty="0" smtClean="0"/>
              <a:t>management</a:t>
            </a:r>
            <a:endParaRPr lang="en-GB" dirty="0"/>
          </a:p>
          <a:p>
            <a:pPr marL="625475" lvl="2" indent="0">
              <a:buNone/>
            </a:pPr>
            <a:endParaRPr lang="en-US" dirty="0" smtClean="0"/>
          </a:p>
        </p:txBody>
      </p:sp>
    </p:spTree>
    <p:extLst>
      <p:ext uri="{BB962C8B-B14F-4D97-AF65-F5344CB8AC3E}">
        <p14:creationId xmlns:p14="http://schemas.microsoft.com/office/powerpoint/2010/main" val="20651849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79512" y="15032"/>
            <a:ext cx="9072552" cy="1124760"/>
          </a:xfrm>
        </p:spPr>
        <p:txBody>
          <a:bodyPr/>
          <a:lstStyle/>
          <a:p>
            <a:r>
              <a:rPr lang="tr-TR" dirty="0" smtClean="0">
                <a:solidFill>
                  <a:schemeClr val="accent1"/>
                </a:solidFill>
              </a:rPr>
              <a:t>ASSUME</a:t>
            </a:r>
            <a:r>
              <a:rPr lang="en-GB" dirty="0" smtClean="0"/>
              <a:t/>
            </a:r>
            <a:br>
              <a:rPr lang="en-GB" dirty="0" smtClean="0"/>
            </a:br>
            <a:r>
              <a:rPr lang="en-US" sz="2200" dirty="0" smtClean="0">
                <a:solidFill>
                  <a:schemeClr val="tx1">
                    <a:lumMod val="50000"/>
                    <a:lumOff val="50000"/>
                  </a:schemeClr>
                </a:solidFill>
              </a:rPr>
              <a:t>Affordable </a:t>
            </a:r>
            <a:r>
              <a:rPr lang="en-US" sz="2200" dirty="0">
                <a:solidFill>
                  <a:schemeClr val="tx1">
                    <a:lumMod val="50000"/>
                    <a:lumOff val="50000"/>
                  </a:schemeClr>
                </a:solidFill>
              </a:rPr>
              <a:t>Safe &amp; Secure Mobility </a:t>
            </a:r>
            <a:r>
              <a:rPr lang="en-US" sz="2200" dirty="0" smtClean="0">
                <a:solidFill>
                  <a:schemeClr val="tx1">
                    <a:lumMod val="50000"/>
                    <a:lumOff val="50000"/>
                  </a:schemeClr>
                </a:solidFill>
              </a:rPr>
              <a:t>Evolution</a:t>
            </a:r>
            <a:endParaRPr lang="en-GB" sz="2200" dirty="0">
              <a:solidFill>
                <a:schemeClr val="tx1">
                  <a:lumMod val="50000"/>
                  <a:lumOff val="50000"/>
                </a:schemeClr>
              </a:solidFill>
            </a:endParaRPr>
          </a:p>
        </p:txBody>
      </p:sp>
      <p:sp>
        <p:nvSpPr>
          <p:cNvPr id="5" name="Title 2"/>
          <p:cNvSpPr txBox="1">
            <a:spLocks/>
          </p:cNvSpPr>
          <p:nvPr/>
        </p:nvSpPr>
        <p:spPr>
          <a:xfrm>
            <a:off x="251520" y="5229200"/>
            <a:ext cx="7930982" cy="705321"/>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Leader: Udo </a:t>
            </a:r>
            <a:r>
              <a:rPr kumimoji="0" lang="tr-TR" sz="1400" b="0" i="0" u="none" strike="noStrike" kern="1200" cap="none" spc="0" normalizeH="0" baseline="0" noProof="0" dirty="0">
                <a:ln>
                  <a:noFill/>
                </a:ln>
                <a:solidFill>
                  <a:prstClr val="black"/>
                </a:solidFill>
                <a:effectLst/>
                <a:uLnTx/>
                <a:uFillTx/>
                <a:latin typeface="Arial" pitchFamily="34" charset="0"/>
                <a:ea typeface="+mj-ea"/>
                <a:cs typeface="Arial" pitchFamily="34" charset="0"/>
              </a:rPr>
              <a:t>Gleich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4"/>
              </a:rPr>
              <a:t>udo.gleich@daimler.com</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Project Email: </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hlinkClick r:id="rId5"/>
              </a:rPr>
              <a:t>www.assume-project.eu</a:t>
            </a:r>
            <a:r>
              <a:rPr kumimoji="0" lang="tr-TR" sz="1400" b="0"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 </a:t>
            </a:r>
            <a:endParaRPr kumimoji="0" lang="en-GB" sz="1400" b="1" i="0" u="none" strike="noStrike" kern="1200" cap="none" spc="0" normalizeH="0" baseline="0" noProof="0" dirty="0">
              <a:ln>
                <a:noFill/>
              </a:ln>
              <a:solidFill>
                <a:prstClr val="black">
                  <a:lumMod val="50000"/>
                  <a:lumOff val="50000"/>
                </a:prstClr>
              </a:solidFill>
              <a:effectLst/>
              <a:uLnTx/>
              <a:uFillTx/>
              <a:latin typeface="Arial" pitchFamily="34" charset="0"/>
              <a:ea typeface="+mj-ea"/>
              <a:cs typeface="Arial" pitchFamily="34" charset="0"/>
            </a:endParaRPr>
          </a:p>
        </p:txBody>
      </p:sp>
      <p:pic>
        <p:nvPicPr>
          <p:cNvPr id="7" name="Picture 6"/>
          <p:cNvPicPr>
            <a:picLocks noChangeAspect="1"/>
          </p:cNvPicPr>
          <p:nvPr/>
        </p:nvPicPr>
        <p:blipFill rotWithShape="1">
          <a:blip r:embed="rId6"/>
          <a:srcRect l="626"/>
          <a:stretch/>
        </p:blipFill>
        <p:spPr>
          <a:xfrm>
            <a:off x="251520" y="1161000"/>
            <a:ext cx="7776864" cy="4150082"/>
          </a:xfrm>
          <a:prstGeom prst="rect">
            <a:avLst/>
          </a:prstGeom>
        </p:spPr>
      </p:pic>
    </p:spTree>
    <p:extLst>
      <p:ext uri="{BB962C8B-B14F-4D97-AF65-F5344CB8AC3E}">
        <p14:creationId xmlns:p14="http://schemas.microsoft.com/office/powerpoint/2010/main" val="801725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b="57161"/>
          <a:stretch/>
        </p:blipFill>
        <p:spPr>
          <a:xfrm>
            <a:off x="611560" y="1268760"/>
            <a:ext cx="7848872" cy="4968552"/>
          </a:xfrm>
          <a:prstGeom prst="rect">
            <a:avLst/>
          </a:prstGeom>
        </p:spPr>
      </p:pic>
    </p:spTree>
    <p:extLst>
      <p:ext uri="{BB962C8B-B14F-4D97-AF65-F5344CB8AC3E}">
        <p14:creationId xmlns:p14="http://schemas.microsoft.com/office/powerpoint/2010/main" val="5555898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4854406" y="2182239"/>
            <a:ext cx="1489985" cy="598689"/>
            <a:chOff x="416217" y="2674666"/>
            <a:chExt cx="1858263" cy="705385"/>
          </a:xfrm>
        </p:grpSpPr>
        <p:sp>
          <p:nvSpPr>
            <p:cNvPr id="89" name="Rounded Rectangle 88"/>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90" name="Rounded Rectangle 4"/>
            <p:cNvSpPr txBox="1"/>
            <p:nvPr/>
          </p:nvSpPr>
          <p:spPr>
            <a:xfrm>
              <a:off x="450651" y="2709100"/>
              <a:ext cx="1789395" cy="636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a:t>O</a:t>
              </a:r>
              <a:r>
                <a:rPr lang="tr-TR" b="1" dirty="0" smtClean="0"/>
                <a:t>ğuz Yıldız</a:t>
              </a:r>
              <a:endParaRPr lang="en-US" sz="1800" b="1" kern="1200" dirty="0"/>
            </a:p>
          </p:txBody>
        </p:sp>
      </p:grpSp>
      <p:sp>
        <p:nvSpPr>
          <p:cNvPr id="75" name="Straight Connector 3"/>
          <p:cNvSpPr/>
          <p:nvPr/>
        </p:nvSpPr>
        <p:spPr>
          <a:xfrm rot="16200000">
            <a:off x="4180883" y="2277297"/>
            <a:ext cx="1303290" cy="199023"/>
          </a:xfrm>
          <a:custGeom>
            <a:avLst/>
            <a:gdLst/>
            <a:ahLst/>
            <a:cxnLst/>
            <a:rect l="0" t="0" r="0" b="0"/>
            <a:pathLst>
              <a:path>
                <a:moveTo>
                  <a:pt x="0" y="0"/>
                </a:moveTo>
                <a:lnTo>
                  <a:pt x="1112773"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pic>
        <p:nvPicPr>
          <p:cNvPr id="63"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29" y="5191396"/>
            <a:ext cx="1200886" cy="4803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000" y="144000"/>
            <a:ext cx="7200344" cy="828000"/>
          </a:xfrm>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a:solidFill>
                  <a:schemeClr val="tx1">
                    <a:lumMod val="50000"/>
                    <a:lumOff val="50000"/>
                  </a:schemeClr>
                </a:solidFill>
              </a:rPr>
              <a:t>International Collaboration (through </a:t>
            </a:r>
            <a:r>
              <a:rPr lang="tr-TR" dirty="0" smtClean="0">
                <a:solidFill>
                  <a:schemeClr val="tx1">
                    <a:lumMod val="50000"/>
                    <a:lumOff val="50000"/>
                  </a:schemeClr>
                </a:solidFill>
              </a:rPr>
              <a:t>plugins)</a:t>
            </a:r>
            <a:endParaRPr lang="en-US" dirty="0"/>
          </a:p>
        </p:txBody>
      </p:sp>
      <p:grpSp>
        <p:nvGrpSpPr>
          <p:cNvPr id="7" name="Group 6"/>
          <p:cNvGrpSpPr/>
          <p:nvPr/>
        </p:nvGrpSpPr>
        <p:grpSpPr>
          <a:xfrm>
            <a:off x="665585" y="3766296"/>
            <a:ext cx="8298209" cy="924675"/>
            <a:chOff x="792493" y="4726838"/>
            <a:chExt cx="8298209" cy="924675"/>
          </a:xfrm>
        </p:grpSpPr>
        <p:pic>
          <p:nvPicPr>
            <p:cNvPr id="27"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93" y="5189848"/>
              <a:ext cx="905225" cy="461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883" y="4726838"/>
              <a:ext cx="894819" cy="268446"/>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ular Callout 37"/>
          <p:cNvSpPr/>
          <p:nvPr/>
        </p:nvSpPr>
        <p:spPr bwMode="auto">
          <a:xfrm>
            <a:off x="652564" y="2253476"/>
            <a:ext cx="2833682" cy="338554"/>
          </a:xfrm>
          <a:prstGeom prst="wedgeRectCallout">
            <a:avLst>
              <a:gd name="adj1" fmla="val -19745"/>
              <a:gd name="adj2" fmla="val -2764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a:r>
              <a:rPr kumimoji="0" lang="tr-TR" sz="1600" b="1" i="0" u="none" strike="noStrike" cap="none" normalizeH="0" baseline="0" dirty="0" smtClean="0">
                <a:ln>
                  <a:noFill/>
                </a:ln>
                <a:solidFill>
                  <a:schemeClr val="tx1"/>
                </a:solidFill>
                <a:effectLst/>
              </a:rPr>
              <a:t>Commercial</a:t>
            </a:r>
            <a:r>
              <a:rPr kumimoji="0" lang="tr-TR" sz="1600" b="1" i="0" u="none" strike="noStrike" cap="none" normalizeH="0" dirty="0" smtClean="0">
                <a:ln>
                  <a:noFill/>
                </a:ln>
                <a:solidFill>
                  <a:schemeClr val="tx1"/>
                </a:solidFill>
                <a:effectLst/>
              </a:rPr>
              <a:t> Product</a:t>
            </a:r>
            <a:endParaRPr kumimoji="0" lang="en-US" sz="1600" b="1" i="0" u="none" strike="noStrike" cap="none" normalizeH="0" baseline="0" dirty="0" smtClean="0">
              <a:ln>
                <a:noFill/>
              </a:ln>
              <a:solidFill>
                <a:schemeClr val="tx1"/>
              </a:solidFill>
              <a:effectLst/>
            </a:endParaRPr>
          </a:p>
        </p:txBody>
      </p:sp>
      <p:grpSp>
        <p:nvGrpSpPr>
          <p:cNvPr id="39" name="Group 38"/>
          <p:cNvGrpSpPr/>
          <p:nvPr/>
        </p:nvGrpSpPr>
        <p:grpSpPr>
          <a:xfrm>
            <a:off x="7254325" y="4690971"/>
            <a:ext cx="1613300" cy="648072"/>
            <a:chOff x="6048475" y="1224146"/>
            <a:chExt cx="1484454" cy="610689"/>
          </a:xfrm>
        </p:grpSpPr>
        <p:sp>
          <p:nvSpPr>
            <p:cNvPr id="46" name="Rounded Rectangle 45"/>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47"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Yiğitcan Şener</a:t>
              </a:r>
              <a:endParaRPr lang="en-US" sz="1800" b="1" kern="1200" dirty="0"/>
            </a:p>
          </p:txBody>
        </p:sp>
      </p:grpSp>
      <p:grpSp>
        <p:nvGrpSpPr>
          <p:cNvPr id="64" name="Group 63"/>
          <p:cNvGrpSpPr/>
          <p:nvPr/>
        </p:nvGrpSpPr>
        <p:grpSpPr>
          <a:xfrm>
            <a:off x="4054207" y="1645658"/>
            <a:ext cx="1672531" cy="631214"/>
            <a:chOff x="416217" y="2674666"/>
            <a:chExt cx="1858263" cy="705385"/>
          </a:xfrm>
        </p:grpSpPr>
        <p:sp>
          <p:nvSpPr>
            <p:cNvPr id="65" name="Rounded Rectangle 64"/>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7" name="Rounded Rectangle 4"/>
            <p:cNvSpPr txBox="1"/>
            <p:nvPr/>
          </p:nvSpPr>
          <p:spPr>
            <a:xfrm>
              <a:off x="450651" y="2709100"/>
              <a:ext cx="1789395" cy="6365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b="1" dirty="0" err="1"/>
                <a:t>Ersan</a:t>
              </a:r>
              <a:r>
                <a:rPr lang="en-US" b="1" dirty="0"/>
                <a:t> </a:t>
              </a:r>
              <a:r>
                <a:rPr lang="en-US" b="1" dirty="0" err="1"/>
                <a:t>Gürdoğan</a:t>
              </a:r>
              <a:endParaRPr lang="en-US" sz="1800" b="1" kern="1200" dirty="0"/>
            </a:p>
          </p:txBody>
        </p:sp>
      </p:grpSp>
      <p:sp>
        <p:nvSpPr>
          <p:cNvPr id="77" name="Straight Connector 3"/>
          <p:cNvSpPr/>
          <p:nvPr/>
        </p:nvSpPr>
        <p:spPr>
          <a:xfrm rot="16200000">
            <a:off x="4360936" y="4000105"/>
            <a:ext cx="710160" cy="0"/>
          </a:xfrm>
          <a:custGeom>
            <a:avLst/>
            <a:gdLst/>
            <a:ahLst/>
            <a:cxnLst/>
            <a:rect l="0" t="0" r="0" b="0"/>
            <a:pathLst>
              <a:path>
                <a:moveTo>
                  <a:pt x="0" y="0"/>
                </a:moveTo>
                <a:lnTo>
                  <a:pt x="710160" y="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78" name="Group 77"/>
          <p:cNvGrpSpPr/>
          <p:nvPr/>
        </p:nvGrpSpPr>
        <p:grpSpPr>
          <a:xfrm>
            <a:off x="4859195" y="5382808"/>
            <a:ext cx="1758454" cy="640734"/>
            <a:chOff x="336684" y="808693"/>
            <a:chExt cx="1758454" cy="640734"/>
          </a:xfrm>
          <a:solidFill>
            <a:srgbClr val="C00000"/>
          </a:solidFill>
        </p:grpSpPr>
        <p:sp>
          <p:nvSpPr>
            <p:cNvPr id="79" name="Rounded Rectangle 78"/>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80"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Hale Gezgen</a:t>
              </a:r>
              <a:endParaRPr lang="en-US" sz="1800" b="1" kern="1200" dirty="0"/>
            </a:p>
          </p:txBody>
        </p:sp>
      </p:grpSp>
      <p:grpSp>
        <p:nvGrpSpPr>
          <p:cNvPr id="81" name="Group 80"/>
          <p:cNvGrpSpPr/>
          <p:nvPr/>
        </p:nvGrpSpPr>
        <p:grpSpPr>
          <a:xfrm>
            <a:off x="4445541" y="4884581"/>
            <a:ext cx="1758454" cy="640734"/>
            <a:chOff x="336684" y="808693"/>
            <a:chExt cx="1758454" cy="640734"/>
          </a:xfrm>
          <a:solidFill>
            <a:srgbClr val="C00000"/>
          </a:solidFill>
        </p:grpSpPr>
        <p:sp>
          <p:nvSpPr>
            <p:cNvPr id="82" name="Rounded Rectangle 81"/>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83"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Mehmet Önat</a:t>
              </a:r>
              <a:endParaRPr lang="en-US" sz="1800" b="1" kern="1200" dirty="0"/>
            </a:p>
          </p:txBody>
        </p:sp>
      </p:grpSp>
      <p:grpSp>
        <p:nvGrpSpPr>
          <p:cNvPr id="59" name="Group 58"/>
          <p:cNvGrpSpPr/>
          <p:nvPr/>
        </p:nvGrpSpPr>
        <p:grpSpPr>
          <a:xfrm>
            <a:off x="3635896" y="4370604"/>
            <a:ext cx="1758454" cy="640734"/>
            <a:chOff x="336684" y="808693"/>
            <a:chExt cx="1758454" cy="640734"/>
          </a:xfrm>
          <a:solidFill>
            <a:srgbClr val="C00000"/>
          </a:solidFill>
        </p:grpSpPr>
        <p:sp>
          <p:nvSpPr>
            <p:cNvPr id="60" name="Rounded Rectangle 59"/>
            <p:cNvSpPr/>
            <p:nvPr/>
          </p:nvSpPr>
          <p:spPr>
            <a:xfrm>
              <a:off x="336684" y="808693"/>
              <a:ext cx="1758454" cy="640734"/>
            </a:xfrm>
            <a:prstGeom prst="roundRect">
              <a:avLst/>
            </a:prstGeom>
            <a:grpFill/>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61" name="Rounded Rectangle 7"/>
            <p:cNvSpPr/>
            <p:nvPr/>
          </p:nvSpPr>
          <p:spPr>
            <a:xfrm>
              <a:off x="367962" y="839971"/>
              <a:ext cx="1695898" cy="5781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Prof. Geylani Kardaş</a:t>
              </a:r>
              <a:endParaRPr lang="en-US" sz="1800" b="1" kern="1200" dirty="0"/>
            </a:p>
          </p:txBody>
        </p:sp>
      </p:grpSp>
      <p:grpSp>
        <p:nvGrpSpPr>
          <p:cNvPr id="68" name="Group 67"/>
          <p:cNvGrpSpPr/>
          <p:nvPr/>
        </p:nvGrpSpPr>
        <p:grpSpPr>
          <a:xfrm>
            <a:off x="6926117" y="4210388"/>
            <a:ext cx="1484454" cy="610689"/>
            <a:chOff x="6048475" y="1224146"/>
            <a:chExt cx="1484454" cy="610689"/>
          </a:xfrm>
        </p:grpSpPr>
        <p:sp>
          <p:nvSpPr>
            <p:cNvPr id="69" name="Rounded Rectangle 68"/>
            <p:cNvSpPr/>
            <p:nvPr/>
          </p:nvSpPr>
          <p:spPr>
            <a:xfrm>
              <a:off x="6048475" y="1224146"/>
              <a:ext cx="1484454" cy="610689"/>
            </a:xfrm>
            <a:prstGeom prst="roundRect">
              <a:avLst/>
            </a:prstGeom>
            <a:solidFill>
              <a:schemeClr val="tx1">
                <a:lumMod val="50000"/>
                <a:lumOff val="50000"/>
              </a:schemeClr>
            </a:solidFill>
          </p:spPr>
          <p:style>
            <a:lnRef idx="2">
              <a:schemeClr val="lt1">
                <a:hueOff val="0"/>
                <a:satOff val="0"/>
                <a:lumOff val="0"/>
                <a:alphaOff val="0"/>
              </a:schemeClr>
            </a:lnRef>
            <a:fillRef idx="1">
              <a:scrgbClr r="0" g="0" b="0"/>
            </a:fillRef>
            <a:effectRef idx="0">
              <a:schemeClr val="accent5">
                <a:hueOff val="6146582"/>
                <a:satOff val="22622"/>
                <a:lumOff val="-7844"/>
                <a:alphaOff val="0"/>
              </a:schemeClr>
            </a:effectRef>
            <a:fontRef idx="minor">
              <a:schemeClr val="lt1"/>
            </a:fontRef>
          </p:style>
        </p:sp>
        <p:sp>
          <p:nvSpPr>
            <p:cNvPr id="70" name="Rounded Rectangle 4"/>
            <p:cNvSpPr/>
            <p:nvPr/>
          </p:nvSpPr>
          <p:spPr>
            <a:xfrm>
              <a:off x="6078286" y="1253957"/>
              <a:ext cx="1424832" cy="551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sz="1800" b="1" kern="1200" dirty="0" smtClean="0"/>
                <a:t>Dr. Moharram Challenger</a:t>
              </a:r>
              <a:endParaRPr lang="en-US" sz="1800" b="1" kern="1200" dirty="0"/>
            </a:p>
          </p:txBody>
        </p:sp>
      </p:grpSp>
      <p:pic>
        <p:nvPicPr>
          <p:cNvPr id="86"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6">
            <a:extLst>
              <a:ext uri="{28A0092B-C50C-407E-A947-70E740481C1C}">
                <a14:useLocalDpi xmlns:a14="http://schemas.microsoft.com/office/drawing/2010/main" val="0"/>
              </a:ext>
            </a:extLst>
          </a:blip>
          <a:srcRect t="24025" b="30158"/>
          <a:stretch/>
        </p:blipFill>
        <p:spPr bwMode="auto">
          <a:xfrm>
            <a:off x="5885150" y="1559538"/>
            <a:ext cx="952500" cy="2880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7" name="Diagram 86"/>
          <p:cNvGraphicFramePr/>
          <p:nvPr>
            <p:extLst>
              <p:ext uri="{D42A27DB-BD31-4B8C-83A1-F6EECF244321}">
                <p14:modId xmlns:p14="http://schemas.microsoft.com/office/powerpoint/2010/main" val="691867847"/>
              </p:ext>
            </p:extLst>
          </p:nvPr>
        </p:nvGraphicFramePr>
        <p:xfrm>
          <a:off x="490214" y="2422753"/>
          <a:ext cx="8365067" cy="3014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1" name="Group 90"/>
          <p:cNvGrpSpPr/>
          <p:nvPr/>
        </p:nvGrpSpPr>
        <p:grpSpPr>
          <a:xfrm>
            <a:off x="3419545" y="1169719"/>
            <a:ext cx="1672531" cy="631214"/>
            <a:chOff x="416217" y="2674666"/>
            <a:chExt cx="1858263" cy="705385"/>
          </a:xfrm>
        </p:grpSpPr>
        <p:sp>
          <p:nvSpPr>
            <p:cNvPr id="92" name="Rounded Rectangle 91"/>
            <p:cNvSpPr/>
            <p:nvPr/>
          </p:nvSpPr>
          <p:spPr>
            <a:xfrm>
              <a:off x="416217" y="2674666"/>
              <a:ext cx="1858263" cy="705385"/>
            </a:xfrm>
            <a:prstGeom prst="roundRect">
              <a:avLst/>
            </a:prstGeom>
          </p:spPr>
          <p:style>
            <a:lnRef idx="2">
              <a:schemeClr val="lt1">
                <a:hueOff val="0"/>
                <a:satOff val="0"/>
                <a:lumOff val="0"/>
                <a:alphaOff val="0"/>
              </a:schemeClr>
            </a:lnRef>
            <a:fillRef idx="1">
              <a:schemeClr val="accent5">
                <a:hueOff val="6146582"/>
                <a:satOff val="22622"/>
                <a:lumOff val="-7844"/>
                <a:alphaOff val="0"/>
              </a:schemeClr>
            </a:fillRef>
            <a:effectRef idx="0">
              <a:schemeClr val="accent5">
                <a:hueOff val="6146582"/>
                <a:satOff val="22622"/>
                <a:lumOff val="-7844"/>
                <a:alphaOff val="0"/>
              </a:schemeClr>
            </a:effectRef>
            <a:fontRef idx="minor">
              <a:schemeClr val="lt1"/>
            </a:fontRef>
          </p:style>
        </p:sp>
        <p:sp>
          <p:nvSpPr>
            <p:cNvPr id="93" name="Rounded Rectangle 4"/>
            <p:cNvSpPr txBox="1"/>
            <p:nvPr/>
          </p:nvSpPr>
          <p:spPr>
            <a:xfrm>
              <a:off x="450651" y="2709099"/>
              <a:ext cx="1789395" cy="6365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tr-TR" b="1" dirty="0" smtClean="0"/>
                <a:t>Taşkın Kızıl</a:t>
              </a:r>
              <a:endParaRPr lang="en-US" sz="1800" b="1" kern="1200" dirty="0"/>
            </a:p>
          </p:txBody>
        </p:sp>
      </p:grpSp>
    </p:spTree>
    <p:extLst>
      <p:ext uri="{BB962C8B-B14F-4D97-AF65-F5344CB8AC3E}">
        <p14:creationId xmlns:p14="http://schemas.microsoft.com/office/powerpoint/2010/main" val="255140036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Partners II</a:t>
            </a:r>
            <a:endParaRPr lang="en-US" dirty="0">
              <a:solidFill>
                <a:schemeClr val="tx1">
                  <a:lumMod val="50000"/>
                  <a:lumOff val="50000"/>
                </a:schemeClr>
              </a:solidFill>
            </a:endParaRPr>
          </a:p>
        </p:txBody>
      </p:sp>
      <p:pic>
        <p:nvPicPr>
          <p:cNvPr id="3" name="Picture 2"/>
          <p:cNvPicPr>
            <a:picLocks noChangeAspect="1"/>
          </p:cNvPicPr>
          <p:nvPr/>
        </p:nvPicPr>
        <p:blipFill rotWithShape="1">
          <a:blip r:embed="rId2"/>
          <a:srcRect t="42219" b="13700"/>
          <a:stretch/>
        </p:blipFill>
        <p:spPr>
          <a:xfrm>
            <a:off x="611560" y="1196752"/>
            <a:ext cx="7848872" cy="5112568"/>
          </a:xfrm>
          <a:prstGeom prst="rect">
            <a:avLst/>
          </a:prstGeom>
        </p:spPr>
      </p:pic>
    </p:spTree>
    <p:extLst>
      <p:ext uri="{BB962C8B-B14F-4D97-AF65-F5344CB8AC3E}">
        <p14:creationId xmlns:p14="http://schemas.microsoft.com/office/powerpoint/2010/main" val="1243233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ITEA3-ASSUME Project</a:t>
            </a:r>
            <a:br>
              <a:rPr lang="tr-TR" dirty="0" smtClean="0"/>
            </a:br>
            <a:r>
              <a:rPr lang="tr-TR" dirty="0">
                <a:solidFill>
                  <a:schemeClr val="tx1">
                    <a:lumMod val="50000"/>
                    <a:lumOff val="50000"/>
                  </a:schemeClr>
                </a:solidFill>
              </a:rPr>
              <a:t>Exploitation of ModelWriter in ASSUME</a:t>
            </a:r>
            <a:endParaRPr lang="en-US" dirty="0">
              <a:solidFill>
                <a:schemeClr val="tx1">
                  <a:lumMod val="50000"/>
                  <a:lumOff val="50000"/>
                </a:schemeClr>
              </a:solidFill>
            </a:endParaRPr>
          </a:p>
        </p:txBody>
      </p:sp>
      <p:pic>
        <p:nvPicPr>
          <p:cNvPr id="4" name="Picture 3"/>
          <p:cNvPicPr/>
          <p:nvPr/>
        </p:nvPicPr>
        <p:blipFill rotWithShape="1">
          <a:blip r:embed="rId3"/>
          <a:srcRect t="5537" r="5631" b="2624"/>
          <a:stretch/>
        </p:blipFill>
        <p:spPr>
          <a:xfrm>
            <a:off x="539552" y="1124744"/>
            <a:ext cx="8064896" cy="5112568"/>
          </a:xfrm>
          <a:prstGeom prst="rect">
            <a:avLst/>
          </a:prstGeom>
          <a:ln>
            <a:noFill/>
          </a:ln>
        </p:spPr>
      </p:pic>
    </p:spTree>
    <p:extLst>
      <p:ext uri="{BB962C8B-B14F-4D97-AF65-F5344CB8AC3E}">
        <p14:creationId xmlns:p14="http://schemas.microsoft.com/office/powerpoint/2010/main" val="6302751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2"/>
          <p:cNvPicPr/>
          <p:nvPr/>
        </p:nvPicPr>
        <p:blipFill rotWithShape="1">
          <a:blip r:embed="rId3"/>
          <a:srcRect t="1408" b="1408"/>
          <a:stretch/>
        </p:blipFill>
        <p:spPr>
          <a:xfrm>
            <a:off x="395536" y="1124744"/>
            <a:ext cx="8280464" cy="4968552"/>
          </a:xfrm>
          <a:prstGeom prst="rect">
            <a:avLst/>
          </a:prstGeom>
        </p:spPr>
      </p:pic>
      <p:sp>
        <p:nvSpPr>
          <p:cNvPr id="2" name="Title 1"/>
          <p:cNvSpPr>
            <a:spLocks noGrp="1"/>
          </p:cNvSpPr>
          <p:nvPr>
            <p:ph type="title"/>
          </p:nvPr>
        </p:nvSpPr>
        <p:spPr/>
        <p:txBody>
          <a:bodyPr/>
          <a:lstStyle/>
          <a:p>
            <a:r>
              <a:rPr lang="tr-TR" dirty="0" smtClean="0"/>
              <a:t>ITEA3-ASSUME Project</a:t>
            </a:r>
            <a:br>
              <a:rPr lang="tr-TR" dirty="0" smtClean="0"/>
            </a:br>
            <a:r>
              <a:rPr lang="tr-TR" dirty="0" smtClean="0">
                <a:solidFill>
                  <a:schemeClr val="tx1">
                    <a:lumMod val="50000"/>
                    <a:lumOff val="50000"/>
                  </a:schemeClr>
                </a:solidFill>
              </a:rPr>
              <a:t>Project Structure</a:t>
            </a:r>
            <a:endParaRPr lang="en-US" dirty="0">
              <a:solidFill>
                <a:schemeClr val="tx1">
                  <a:lumMod val="50000"/>
                  <a:lumOff val="50000"/>
                </a:schemeClr>
              </a:solidFill>
            </a:endParaRPr>
          </a:p>
        </p:txBody>
      </p:sp>
    </p:spTree>
    <p:extLst>
      <p:ext uri="{BB962C8B-B14F-4D97-AF65-F5344CB8AC3E}">
        <p14:creationId xmlns:p14="http://schemas.microsoft.com/office/powerpoint/2010/main" val="36628940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fhq.com/wp-content/uploads/2010/07/University-of-Antwerp-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799" y="1267305"/>
            <a:ext cx="1314217" cy="4230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lvl="0"/>
            <a:r>
              <a:rPr lang="tr-TR" dirty="0"/>
              <a:t>Level of </a:t>
            </a:r>
            <a:r>
              <a:rPr lang="en-US" dirty="0"/>
              <a:t>Collaboration</a:t>
            </a:r>
            <a:r>
              <a:rPr lang="tr-TR" dirty="0"/>
              <a:t> </a:t>
            </a:r>
            <a:r>
              <a:rPr lang="tr-TR" dirty="0" smtClean="0"/>
              <a:t>within </a:t>
            </a:r>
            <a:r>
              <a:rPr lang="tr-TR" dirty="0"/>
              <a:t>ModelWriter</a:t>
            </a:r>
            <a:r>
              <a:rPr lang="en-US" dirty="0" smtClean="0"/>
              <a:t/>
            </a:r>
            <a:br>
              <a:rPr lang="en-US" dirty="0" smtClean="0"/>
            </a:br>
            <a:r>
              <a:rPr lang="tr-TR" dirty="0" smtClean="0">
                <a:solidFill>
                  <a:schemeClr val="tx1">
                    <a:lumMod val="50000"/>
                    <a:lumOff val="50000"/>
                  </a:schemeClr>
                </a:solidFill>
              </a:rPr>
              <a:t>International Collaboration (research)</a:t>
            </a:r>
            <a:endParaRPr lang="en-US" dirty="0"/>
          </a:p>
        </p:txBody>
      </p:sp>
      <p:sp>
        <p:nvSpPr>
          <p:cNvPr id="11" name="Rectangular Callout 10"/>
          <p:cNvSpPr/>
          <p:nvPr/>
        </p:nvSpPr>
        <p:spPr bwMode="auto">
          <a:xfrm>
            <a:off x="993422" y="1522381"/>
            <a:ext cx="2338476" cy="584775"/>
          </a:xfrm>
          <a:prstGeom prst="wedgeRectCallout">
            <a:avLst>
              <a:gd name="adj1" fmla="val 62323"/>
              <a:gd name="adj2" fmla="val -259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McGill University &amp; University of Antwerp</a:t>
            </a:r>
            <a:endParaRPr kumimoji="0" lang="en-US" sz="1600" b="1" i="0" u="none" strike="noStrike" cap="none" normalizeH="0" baseline="0" dirty="0" smtClean="0">
              <a:ln>
                <a:noFill/>
              </a:ln>
              <a:solidFill>
                <a:schemeClr val="tx1"/>
              </a:solidFill>
              <a:effectLst/>
            </a:endParaRPr>
          </a:p>
        </p:txBody>
      </p:sp>
      <p:grpSp>
        <p:nvGrpSpPr>
          <p:cNvPr id="3" name="Group 2"/>
          <p:cNvGrpSpPr/>
          <p:nvPr/>
        </p:nvGrpSpPr>
        <p:grpSpPr>
          <a:xfrm>
            <a:off x="5940152" y="3402232"/>
            <a:ext cx="3024336" cy="592540"/>
            <a:chOff x="5940152" y="3402232"/>
            <a:chExt cx="3024336" cy="59254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673" y="3425473"/>
              <a:ext cx="555851" cy="569299"/>
            </a:xfrm>
            <a:prstGeom prst="rect">
              <a:avLst/>
            </a:prstGeom>
          </p:spPr>
        </p:pic>
        <p:sp>
          <p:nvSpPr>
            <p:cNvPr id="12" name="Rectangular Callout 11"/>
            <p:cNvSpPr/>
            <p:nvPr/>
          </p:nvSpPr>
          <p:spPr bwMode="auto">
            <a:xfrm>
              <a:off x="5940152" y="3402232"/>
              <a:ext cx="3024336" cy="584775"/>
            </a:xfrm>
            <a:prstGeom prst="wedgeRectCallout">
              <a:avLst>
                <a:gd name="adj1" fmla="val -1144"/>
                <a:gd name="adj2" fmla="val 708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tr-TR" sz="1600" b="1" dirty="0" smtClean="0">
                  <a:ea typeface="Times New Roman" panose="02020603050405020304" pitchFamily="18" charset="0"/>
                  <a:cs typeface="Times New Roman" panose="02020603050405020304" pitchFamily="18" charset="0"/>
                </a:rPr>
                <a:t>Multi Agent Software </a:t>
              </a:r>
              <a:r>
                <a:rPr lang="tr-TR" sz="1600" b="1" dirty="0" err="1" smtClean="0">
                  <a:ea typeface="Times New Roman" panose="02020603050405020304" pitchFamily="18" charset="0"/>
                  <a:cs typeface="Times New Roman" panose="02020603050405020304" pitchFamily="18" charset="0"/>
                </a:rPr>
                <a:t>Lab</a:t>
              </a:r>
              <a:r>
                <a:rPr lang="tr-TR" sz="1600" b="1" dirty="0" smtClean="0">
                  <a:ea typeface="Times New Roman" panose="02020603050405020304" pitchFamily="18" charset="0"/>
                  <a:cs typeface="Times New Roman" panose="02020603050405020304" pitchFamily="18" charset="0"/>
                </a:rPr>
                <a:t>.</a:t>
              </a:r>
            </a:p>
            <a:p>
              <a:r>
                <a:rPr lang="tr-TR" sz="1600" b="1" dirty="0" smtClean="0">
                  <a:ea typeface="Times New Roman" panose="02020603050405020304" pitchFamily="18" charset="0"/>
                  <a:cs typeface="Times New Roman" panose="02020603050405020304" pitchFamily="18" charset="0"/>
                </a:rPr>
                <a:t>Ege </a:t>
              </a:r>
              <a:r>
                <a:rPr lang="tr-TR" sz="1600" b="1" dirty="0" err="1" smtClean="0">
                  <a:ea typeface="Times New Roman" panose="02020603050405020304" pitchFamily="18" charset="0"/>
                  <a:cs typeface="Times New Roman" panose="02020603050405020304" pitchFamily="18" charset="0"/>
                </a:rPr>
                <a:t>University</a:t>
              </a:r>
              <a:endParaRPr lang="en-US" sz="1600" b="1" dirty="0" smtClean="0">
                <a:ea typeface="Times New Roman" panose="02020603050405020304" pitchFamily="18" charset="0"/>
                <a:cs typeface="Times New Roman" panose="02020603050405020304" pitchFamily="18" charset="0"/>
              </a:endParaRPr>
            </a:p>
          </p:txBody>
        </p:sp>
      </p:grpSp>
      <p:sp>
        <p:nvSpPr>
          <p:cNvPr id="14" name="Rectangular Callout 13"/>
          <p:cNvSpPr/>
          <p:nvPr/>
        </p:nvSpPr>
        <p:spPr bwMode="auto">
          <a:xfrm>
            <a:off x="468000" y="2422603"/>
            <a:ext cx="3131820" cy="523220"/>
          </a:xfrm>
          <a:prstGeom prst="wedgeRectCallout">
            <a:avLst>
              <a:gd name="adj1" fmla="val 47666"/>
              <a:gd name="adj2" fmla="val -9722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ea typeface="Times New Roman" panose="02020603050405020304" pitchFamily="18" charset="0"/>
                <a:cs typeface="Times New Roman" panose="02020603050405020304" pitchFamily="18" charset="0"/>
              </a:rPr>
              <a:t>Multi-Paradigm </a:t>
            </a:r>
            <a:r>
              <a:rPr lang="en-US" sz="1400" dirty="0">
                <a:ea typeface="Times New Roman" panose="02020603050405020304" pitchFamily="18" charset="0"/>
                <a:cs typeface="Times New Roman" panose="02020603050405020304" pitchFamily="18" charset="0"/>
              </a:rPr>
              <a:t>Modeling, Formalism </a:t>
            </a:r>
            <a:r>
              <a:rPr lang="en-US" sz="1400" dirty="0" smtClean="0">
                <a:ea typeface="Times New Roman" panose="02020603050405020304" pitchFamily="18" charset="0"/>
                <a:cs typeface="Times New Roman" panose="02020603050405020304" pitchFamily="18" charset="0"/>
              </a:rPr>
              <a:t>Transformation,</a:t>
            </a:r>
            <a:endParaRPr lang="en-US" sz="1400" dirty="0">
              <a:ea typeface="Times New Roman" panose="02020603050405020304" pitchFamily="18" charset="0"/>
              <a:cs typeface="Times New Roman" panose="02020603050405020304" pitchFamily="18" charset="0"/>
            </a:endParaRPr>
          </a:p>
        </p:txBody>
      </p:sp>
      <p:sp>
        <p:nvSpPr>
          <p:cNvPr id="15" name="Rectangular Callout 14"/>
          <p:cNvSpPr/>
          <p:nvPr/>
        </p:nvSpPr>
        <p:spPr bwMode="auto">
          <a:xfrm>
            <a:off x="4067944" y="5207120"/>
            <a:ext cx="2970935" cy="307777"/>
          </a:xfrm>
          <a:prstGeom prst="wedgeRectCallout">
            <a:avLst>
              <a:gd name="adj1" fmla="val 52533"/>
              <a:gd name="adj2" fmla="val -7021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400" dirty="0" smtClean="0"/>
              <a:t>Domain Specific Modeling Languages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2339752" y="5732119"/>
            <a:ext cx="2740810" cy="523220"/>
          </a:xfrm>
          <a:prstGeom prst="wedgeRectCallout">
            <a:avLst>
              <a:gd name="adj1" fmla="val -53951"/>
              <a:gd name="adj2" fmla="val -146809"/>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t>Application Lifecycle Management, Model Driven Engineering</a:t>
            </a:r>
            <a:endParaRPr lang="en-US" sz="1400" dirty="0">
              <a:solidFill>
                <a:schemeClr val="tx1"/>
              </a:solidFill>
            </a:endParaRPr>
          </a:p>
        </p:txBody>
      </p:sp>
      <p:sp>
        <p:nvSpPr>
          <p:cNvPr id="18" name="Rectangular Callout 17"/>
          <p:cNvSpPr/>
          <p:nvPr/>
        </p:nvSpPr>
        <p:spPr bwMode="auto">
          <a:xfrm>
            <a:off x="5814325" y="1568618"/>
            <a:ext cx="3240360" cy="338554"/>
          </a:xfrm>
          <a:prstGeom prst="wedgeRectCallout">
            <a:avLst>
              <a:gd name="adj1" fmla="val -48158"/>
              <a:gd name="adj2" fmla="val 9318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kumimoji="0" lang="en-US" sz="1600" b="1" i="0" u="none" strike="noStrike" cap="none" normalizeH="0" baseline="0" dirty="0" smtClean="0">
                <a:ln>
                  <a:noFill/>
                </a:ln>
                <a:solidFill>
                  <a:schemeClr val="tx1"/>
                </a:solidFill>
                <a:effectLst/>
                <a:cs typeface="Times New Roman" panose="02020603050405020304" pitchFamily="18" charset="0"/>
              </a:rPr>
              <a:t>Modeling, Design &amp; Simulation Lab.</a:t>
            </a:r>
            <a:endParaRPr kumimoji="0" lang="en-US" sz="1600" b="1" i="0" u="none" strike="noStrike" cap="none" normalizeH="0" baseline="0" dirty="0" smtClean="0">
              <a:ln>
                <a:noFill/>
              </a:ln>
              <a:solidFill>
                <a:schemeClr val="tx1"/>
              </a:solidFill>
              <a:effectLst/>
            </a:endParaRPr>
          </a:p>
        </p:txBody>
      </p:sp>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498" y="1267305"/>
            <a:ext cx="907827" cy="2723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rotWithShape="1">
          <a:blip r:embed="rId5">
            <a:extLst>
              <a:ext uri="{28A0092B-C50C-407E-A947-70E740481C1C}">
                <a14:useLocalDpi xmlns:a14="http://schemas.microsoft.com/office/drawing/2010/main" val="0"/>
              </a:ext>
            </a:extLst>
          </a:blip>
          <a:srcRect t="9756" b="19372"/>
          <a:stretch/>
        </p:blipFill>
        <p:spPr bwMode="auto">
          <a:xfrm>
            <a:off x="449408" y="4982764"/>
            <a:ext cx="10775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4505" y="5037781"/>
            <a:ext cx="985052" cy="3940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Diagram 34"/>
          <p:cNvGraphicFramePr/>
          <p:nvPr>
            <p:extLst/>
          </p:nvPr>
        </p:nvGraphicFramePr>
        <p:xfrm>
          <a:off x="549847" y="1412880"/>
          <a:ext cx="8365067" cy="480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8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Technological</a:t>
            </a:r>
            <a:r>
              <a:rPr lang="tr-TR" dirty="0" smtClean="0">
                <a:solidFill>
                  <a:schemeClr val="tx1">
                    <a:lumMod val="50000"/>
                    <a:lumOff val="50000"/>
                  </a:schemeClr>
                </a:solidFill>
              </a:rPr>
              <a:t> </a:t>
            </a:r>
            <a:r>
              <a:rPr lang="tr-TR" dirty="0"/>
              <a:t>components</a:t>
            </a:r>
            <a:r>
              <a:rPr lang="en-GB" dirty="0"/>
              <a:t> </a:t>
            </a:r>
            <a:r>
              <a:rPr lang="tr-TR" dirty="0"/>
              <a:t>&amp;</a:t>
            </a:r>
            <a:r>
              <a:rPr lang="en-GB" dirty="0"/>
              <a:t> </a:t>
            </a:r>
            <a:r>
              <a:rPr lang="tr-TR" dirty="0"/>
              <a:t>interactions</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Colloboration by WP interactions</a:t>
            </a:r>
            <a:endParaRPr lang="en-US" dirty="0">
              <a:solidFill>
                <a:schemeClr val="tx1">
                  <a:lumMod val="50000"/>
                  <a:lumOff val="50000"/>
                </a:schemeClr>
              </a:solidFill>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2" t="13479" r="-594" b="-1202"/>
          <a:stretch/>
        </p:blipFill>
        <p:spPr bwMode="auto">
          <a:xfrm>
            <a:off x="107503" y="1253595"/>
            <a:ext cx="8880921" cy="4948768"/>
          </a:xfrm>
          <a:prstGeom prst="rect">
            <a:avLst/>
          </a:prstGeom>
          <a:noFill/>
          <a:ln>
            <a:solidFill>
              <a:schemeClr val="tx1"/>
            </a:solid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lc="http://schemas.openxmlformats.org/drawingml/2006/lockedCanvas"/>
            </a:ext>
          </a:extLst>
        </p:spPr>
      </p:pic>
    </p:spTree>
    <p:extLst>
      <p:ext uri="{BB962C8B-B14F-4D97-AF65-F5344CB8AC3E}">
        <p14:creationId xmlns:p14="http://schemas.microsoft.com/office/powerpoint/2010/main" val="103796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à coins arrondis 29"/>
          <p:cNvSpPr/>
          <p:nvPr/>
        </p:nvSpPr>
        <p:spPr bwMode="auto">
          <a:xfrm>
            <a:off x="2677793" y="1469475"/>
            <a:ext cx="5878575" cy="4310955"/>
          </a:xfrm>
          <a:prstGeom prst="roundRect">
            <a:avLst/>
          </a:prstGeom>
          <a:gradFill>
            <a:gsLst>
              <a:gs pos="0">
                <a:schemeClr val="bg2"/>
              </a:gs>
              <a:gs pos="80000">
                <a:schemeClr val="accent3">
                  <a:shade val="93000"/>
                  <a:satMod val="130000"/>
                </a:schemeClr>
              </a:gs>
              <a:gs pos="100000">
                <a:schemeClr val="accent3">
                  <a:shade val="94000"/>
                  <a:satMod val="135000"/>
                </a:schemeClr>
              </a:gs>
            </a:gsLst>
          </a:gradFill>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fr-FR" sz="1814" dirty="0">
              <a:solidFill>
                <a:schemeClr val="bg1"/>
              </a:solidFill>
              <a:latin typeface="Gill Sans MT" pitchFamily="32" charset="0"/>
              <a:cs typeface="Arial Unicode MS" charset="0"/>
            </a:endParaRPr>
          </a:p>
          <a:p>
            <a:pPr algn="ctr" defTabSz="407526" fontAlgn="base" hangingPunct="0">
              <a:lnSpc>
                <a:spcPct val="93000"/>
              </a:lnSpc>
              <a:spcBef>
                <a:spcPct val="0"/>
              </a:spcBef>
              <a:spcAft>
                <a:spcPct val="0"/>
              </a:spcAft>
              <a:buClr>
                <a:srgbClr val="000000"/>
              </a:buClr>
              <a:buSzPct val="100000"/>
            </a:pPr>
            <a:endParaRPr lang="en-US" sz="1814" dirty="0">
              <a:solidFill>
                <a:schemeClr val="bg1"/>
              </a:solidFill>
              <a:latin typeface="Gill Sans MT" pitchFamily="32" charset="0"/>
              <a:cs typeface="Arial Unicode MS" charset="0"/>
            </a:endParaRPr>
          </a:p>
        </p:txBody>
      </p:sp>
      <p:pic>
        <p:nvPicPr>
          <p:cNvPr id="15" name="Picture 2" descr="\\bouffay\partage\private\projets clients\Projets collabs\ModelWriter\03-Réal et Livraison\logos\png\logo_modelwriter_H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952" y="1469476"/>
            <a:ext cx="1920085" cy="825386"/>
          </a:xfrm>
          <a:prstGeom prst="rect">
            <a:avLst/>
          </a:prstGeom>
          <a:noFill/>
          <a:extLst>
            <a:ext uri="{909E8E84-426E-40DD-AFC4-6F175D3DCCD1}">
              <a14:hiddenFill xmlns:a14="http://schemas.microsoft.com/office/drawing/2010/main">
                <a:solidFill>
                  <a:srgbClr val="FFFFFF"/>
                </a:solidFill>
              </a14:hiddenFill>
            </a:ext>
          </a:extLst>
        </p:spPr>
      </p:pic>
      <p:sp>
        <p:nvSpPr>
          <p:cNvPr id="16" name="Cylindre 15"/>
          <p:cNvSpPr/>
          <p:nvPr/>
        </p:nvSpPr>
        <p:spPr bwMode="auto">
          <a:xfrm>
            <a:off x="7065005" y="3243876"/>
            <a:ext cx="1039260" cy="1088740"/>
          </a:xfrm>
          <a:prstGeom prst="can">
            <a:avLst/>
          </a:prstGeom>
          <a:solidFill>
            <a:schemeClr val="bg2">
              <a:lumMod val="50000"/>
              <a:alpha val="46000"/>
            </a:schemeClr>
          </a:solidFill>
          <a:ln w="9525" cap="flat" cmpd="sng" algn="ctr">
            <a:solidFill>
              <a:schemeClr val="tx1"/>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633" dirty="0">
              <a:solidFill>
                <a:schemeClr val="bg1"/>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1"/>
                </a:solidFill>
                <a:latin typeface="Arial" panose="020B0604020202020204" pitchFamily="34" charset="0"/>
                <a:cs typeface="Arial" panose="020B0604020202020204" pitchFamily="34" charset="0"/>
              </a:rPr>
              <a:t>KB</a:t>
            </a:r>
            <a:endParaRPr lang="en-US" sz="1633" dirty="0">
              <a:solidFill>
                <a:schemeClr val="bg1"/>
              </a:solidFill>
              <a:latin typeface="Arial" panose="020B0604020202020204" pitchFamily="34" charset="0"/>
              <a:cs typeface="Arial" panose="020B0604020202020204" pitchFamily="34" charset="0"/>
            </a:endParaRPr>
          </a:p>
        </p:txBody>
      </p:sp>
      <p:sp>
        <p:nvSpPr>
          <p:cNvPr id="4" name="Organigramme : Alternative 3"/>
          <p:cNvSpPr/>
          <p:nvPr/>
        </p:nvSpPr>
        <p:spPr bwMode="auto">
          <a:xfrm>
            <a:off x="4903168" y="2360179"/>
            <a:ext cx="1497722" cy="488344"/>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Editor</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8" name="Organigramme : Alternative 17"/>
          <p:cNvSpPr/>
          <p:nvPr/>
        </p:nvSpPr>
        <p:spPr bwMode="auto">
          <a:xfrm>
            <a:off x="4903168" y="3055737"/>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Semantic</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19" name="Organigramme : Alternative 18"/>
          <p:cNvSpPr/>
          <p:nvPr/>
        </p:nvSpPr>
        <p:spPr bwMode="auto">
          <a:xfrm>
            <a:off x="3101337" y="4591279"/>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Models</a:t>
            </a:r>
            <a:r>
              <a:rPr lang="fr-FR" sz="1633" dirty="0">
                <a:solidFill>
                  <a:schemeClr val="bg2">
                    <a:lumMod val="50000"/>
                  </a:schemeClr>
                </a:solidFill>
                <a:latin typeface="Arial" panose="020B0604020202020204" pitchFamily="34" charset="0"/>
                <a:cs typeface="Arial" panose="020B0604020202020204" pitchFamily="34" charset="0"/>
              </a:rPr>
              <a:t> </a:t>
            </a: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0" name="Organigramme : Alternative 19"/>
          <p:cNvSpPr/>
          <p:nvPr/>
        </p:nvSpPr>
        <p:spPr bwMode="auto">
          <a:xfrm>
            <a:off x="3069698" y="3116631"/>
            <a:ext cx="1446388" cy="694589"/>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Text</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err="1">
                <a:solidFill>
                  <a:schemeClr val="bg2">
                    <a:lumMod val="50000"/>
                  </a:schemeClr>
                </a:solidFill>
                <a:latin typeface="Arial" panose="020B0604020202020204" pitchFamily="34" charset="0"/>
                <a:cs typeface="Arial" panose="020B0604020202020204" pitchFamily="34" charset="0"/>
              </a:rPr>
              <a:t>Connectors</a:t>
            </a:r>
            <a:endParaRPr lang="en-US" sz="1633" dirty="0">
              <a:solidFill>
                <a:schemeClr val="bg2">
                  <a:lumMod val="50000"/>
                </a:schemeClr>
              </a:solidFill>
              <a:latin typeface="Arial" panose="020B0604020202020204" pitchFamily="34" charset="0"/>
              <a:cs typeface="Arial" panose="020B0604020202020204" pitchFamily="34" charset="0"/>
            </a:endParaRPr>
          </a:p>
        </p:txBody>
      </p:sp>
      <p:sp>
        <p:nvSpPr>
          <p:cNvPr id="21" name="Organigramme : Alternative 20"/>
          <p:cNvSpPr/>
          <p:nvPr/>
        </p:nvSpPr>
        <p:spPr bwMode="auto">
          <a:xfrm>
            <a:off x="4903168" y="4530385"/>
            <a:ext cx="1497722" cy="816378"/>
          </a:xfrm>
          <a:prstGeom prst="flowChartAlternateProcess">
            <a:avLst/>
          </a:prstGeom>
          <a:ln>
            <a:solidFill>
              <a:schemeClr val="bg1">
                <a:lumMod val="50000"/>
              </a:schemeClr>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Model </a:t>
            </a:r>
            <a:r>
              <a:rPr lang="fr-FR" sz="1633" dirty="0" err="1">
                <a:solidFill>
                  <a:schemeClr val="bg2">
                    <a:lumMod val="50000"/>
                  </a:schemeClr>
                </a:solidFill>
                <a:latin typeface="Arial" panose="020B0604020202020204" pitchFamily="34" charset="0"/>
                <a:cs typeface="Arial" panose="020B0604020202020204" pitchFamily="34" charset="0"/>
              </a:rPr>
              <a:t>Integration</a:t>
            </a:r>
            <a:endParaRPr lang="fr-FR" sz="1633" dirty="0">
              <a:solidFill>
                <a:schemeClr val="bg2">
                  <a:lumMod val="50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633" dirty="0">
                <a:solidFill>
                  <a:schemeClr val="bg2">
                    <a:lumMod val="50000"/>
                  </a:schemeClr>
                </a:solidFill>
                <a:latin typeface="Arial" panose="020B0604020202020204" pitchFamily="34" charset="0"/>
                <a:cs typeface="Arial" panose="020B0604020202020204" pitchFamily="34" charset="0"/>
              </a:rPr>
              <a:t>Module</a:t>
            </a:r>
            <a:endParaRPr lang="en-US" sz="1633" dirty="0">
              <a:solidFill>
                <a:schemeClr val="bg2">
                  <a:lumMod val="50000"/>
                </a:schemeClr>
              </a:solidFill>
              <a:latin typeface="Arial" panose="020B0604020202020204" pitchFamily="34" charset="0"/>
              <a:cs typeface="Arial" panose="020B0604020202020204" pitchFamily="34" charset="0"/>
            </a:endParaRPr>
          </a:p>
        </p:txBody>
      </p:sp>
      <p:cxnSp>
        <p:nvCxnSpPr>
          <p:cNvPr id="8" name="Connecteur droit avec flèche 7"/>
          <p:cNvCxnSpPr>
            <a:endCxn id="20" idx="1"/>
          </p:cNvCxnSpPr>
          <p:nvPr/>
        </p:nvCxnSpPr>
        <p:spPr bwMode="auto">
          <a:xfrm>
            <a:off x="2449182" y="3463926"/>
            <a:ext cx="620516"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a:endCxn id="19" idx="1"/>
          </p:cNvCxnSpPr>
          <p:nvPr/>
        </p:nvCxnSpPr>
        <p:spPr bwMode="auto">
          <a:xfrm>
            <a:off x="2458994" y="4938574"/>
            <a:ext cx="64234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a:stCxn id="20" idx="3"/>
            <a:endCxn id="18" idx="1"/>
          </p:cNvCxnSpPr>
          <p:nvPr/>
        </p:nvCxnSpPr>
        <p:spPr bwMode="auto">
          <a:xfrm>
            <a:off x="4516085" y="3463926"/>
            <a:ext cx="387083"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stCxn id="19" idx="3"/>
            <a:endCxn id="21" idx="1"/>
          </p:cNvCxnSpPr>
          <p:nvPr/>
        </p:nvCxnSpPr>
        <p:spPr bwMode="auto">
          <a:xfrm>
            <a:off x="4547724" y="4938574"/>
            <a:ext cx="355444"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45" name="Connecteur droit avec flèche 44"/>
          <p:cNvCxnSpPr>
            <a:stCxn id="18" idx="3"/>
          </p:cNvCxnSpPr>
          <p:nvPr/>
        </p:nvCxnSpPr>
        <p:spPr bwMode="auto">
          <a:xfrm>
            <a:off x="6400890" y="3463926"/>
            <a:ext cx="664115" cy="0"/>
          </a:xfrm>
          <a:prstGeom prst="straightConnector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2" name="Connecteur en angle 51"/>
          <p:cNvCxnSpPr>
            <a:stCxn id="21" idx="3"/>
            <a:endCxn id="16" idx="3"/>
          </p:cNvCxnSpPr>
          <p:nvPr/>
        </p:nvCxnSpPr>
        <p:spPr bwMode="auto">
          <a:xfrm flipV="1">
            <a:off x="6400890" y="4332616"/>
            <a:ext cx="1183745" cy="605957"/>
          </a:xfrm>
          <a:prstGeom prst="bentConnector2">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4" name="Connecteur en angle 53"/>
          <p:cNvCxnSpPr/>
          <p:nvPr/>
        </p:nvCxnSpPr>
        <p:spPr bwMode="auto">
          <a:xfrm>
            <a:off x="4516086" y="3657612"/>
            <a:ext cx="2548920" cy="398549"/>
          </a:xfrm>
          <a:prstGeom prst="bentConnector3">
            <a:avLst>
              <a:gd name="adj1" fmla="val 9633"/>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59" name="Connecteur en angle 58"/>
          <p:cNvCxnSpPr>
            <a:stCxn id="4" idx="3"/>
            <a:endCxn id="16" idx="1"/>
          </p:cNvCxnSpPr>
          <p:nvPr/>
        </p:nvCxnSpPr>
        <p:spPr bwMode="auto">
          <a:xfrm>
            <a:off x="6400890" y="2604351"/>
            <a:ext cx="1183745" cy="639525"/>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2" name="Connecteur en angle 61"/>
          <p:cNvCxnSpPr>
            <a:endCxn id="20" idx="0"/>
          </p:cNvCxnSpPr>
          <p:nvPr/>
        </p:nvCxnSpPr>
        <p:spPr bwMode="auto">
          <a:xfrm rot="10800000" flipV="1">
            <a:off x="3792893" y="2716192"/>
            <a:ext cx="1110279" cy="400439"/>
          </a:xfrm>
          <a:prstGeom prst="bentConnector2">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65" name="Connecteur en angle 64"/>
          <p:cNvCxnSpPr/>
          <p:nvPr/>
        </p:nvCxnSpPr>
        <p:spPr bwMode="auto">
          <a:xfrm rot="10800000" flipV="1">
            <a:off x="3101337" y="2514555"/>
            <a:ext cx="1801831" cy="2286003"/>
          </a:xfrm>
          <a:prstGeom prst="bentConnector3">
            <a:avLst>
              <a:gd name="adj1" fmla="val 111636"/>
            </a:avLst>
          </a:prstGeom>
          <a:ln>
            <a:solidFill>
              <a:srgbClr val="FF9933"/>
            </a:solidFill>
            <a:headEnd type="arrow"/>
            <a:tailEnd type="arrow"/>
          </a:ln>
          <a:extLst/>
        </p:spPr>
        <p:style>
          <a:lnRef idx="2">
            <a:schemeClr val="accent1"/>
          </a:lnRef>
          <a:fillRef idx="0">
            <a:schemeClr val="accent1"/>
          </a:fillRef>
          <a:effectRef idx="1">
            <a:schemeClr val="accent1"/>
          </a:effectRef>
          <a:fontRef idx="minor">
            <a:schemeClr val="tx1"/>
          </a:fontRef>
        </p:style>
      </p:cxnSp>
      <p:cxnSp>
        <p:nvCxnSpPr>
          <p:cNvPr id="79" name="Connecteur en angle 78"/>
          <p:cNvCxnSpPr>
            <a:endCxn id="21" idx="2"/>
          </p:cNvCxnSpPr>
          <p:nvPr/>
        </p:nvCxnSpPr>
        <p:spPr bwMode="auto">
          <a:xfrm>
            <a:off x="2458995" y="4938574"/>
            <a:ext cx="3193035" cy="408189"/>
          </a:xfrm>
          <a:prstGeom prst="bentConnector4">
            <a:avLst>
              <a:gd name="adj1" fmla="val 14028"/>
              <a:gd name="adj2" fmla="val 139511"/>
            </a:avLst>
          </a:prstGeom>
          <a:ln>
            <a:solidFill>
              <a:schemeClr val="bg1">
                <a:lumMod val="50000"/>
              </a:schemeClr>
            </a:solidFill>
            <a:headEnd type="arrow"/>
            <a:tailEnd type="arrow"/>
          </a:ln>
          <a:extLst/>
        </p:spPr>
        <p:style>
          <a:lnRef idx="2">
            <a:schemeClr val="accent1"/>
          </a:lnRef>
          <a:fillRef idx="0">
            <a:schemeClr val="accent1"/>
          </a:fillRef>
          <a:effectRef idx="1">
            <a:schemeClr val="accent1"/>
          </a:effectRef>
          <a:fontRef idx="minor">
            <a:schemeClr val="tx1"/>
          </a:fontRef>
        </p:style>
      </p:cxnSp>
      <p:sp>
        <p:nvSpPr>
          <p:cNvPr id="91" name="Organigramme : Bande perforée 90"/>
          <p:cNvSpPr/>
          <p:nvPr/>
        </p:nvSpPr>
        <p:spPr bwMode="auto">
          <a:xfrm>
            <a:off x="522315" y="276275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2" name="Organigramme : Bande perforée 91"/>
          <p:cNvSpPr/>
          <p:nvPr/>
        </p:nvSpPr>
        <p:spPr bwMode="auto">
          <a:xfrm>
            <a:off x="554974" y="2828068"/>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3" name="Organigramme : Bande perforée 92"/>
          <p:cNvSpPr/>
          <p:nvPr/>
        </p:nvSpPr>
        <p:spPr bwMode="auto">
          <a:xfrm>
            <a:off x="587633" y="2902190"/>
            <a:ext cx="1861549" cy="1123472"/>
          </a:xfrm>
          <a:prstGeom prst="flowChartPunchedTape">
            <a:avLst/>
          </a:prstGeom>
          <a:solidFill>
            <a:schemeClr val="accent6">
              <a:lumMod val="40000"/>
              <a:lumOff val="60000"/>
            </a:schemeClr>
          </a:solidFill>
          <a:ln w="9525" cap="flat" cmpd="sng" algn="ctr">
            <a:solidFill>
              <a:schemeClr val="accent6">
                <a:lumMod val="75000"/>
              </a:schemeClr>
            </a:solidFill>
            <a:prstDash val="solid"/>
            <a:round/>
            <a:headEnd type="none" w="med" len="med"/>
            <a:tailEnd type="none" w="med" len="med"/>
          </a:ln>
          <a:effectLst/>
          <a:extLst/>
        </p:spPr>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endParaRPr lang="fr-FR" sz="1451" dirty="0">
              <a:solidFill>
                <a:schemeClr val="accent6">
                  <a:lumMod val="75000"/>
                </a:schemeClr>
              </a:solidFill>
              <a:latin typeface="Arial" panose="020B0604020202020204" pitchFamily="34" charset="0"/>
              <a:cs typeface="Arial" panose="020B0604020202020204" pitchFamily="34" charset="0"/>
            </a:endParaRPr>
          </a:p>
          <a:p>
            <a:pPr algn="ctr" defTabSz="407526" fontAlgn="base" hangingPunct="0">
              <a:lnSpc>
                <a:spcPct val="93000"/>
              </a:lnSpc>
              <a:spcBef>
                <a:spcPct val="0"/>
              </a:spcBef>
              <a:spcAft>
                <a:spcPct val="0"/>
              </a:spcAft>
              <a:buClr>
                <a:srgbClr val="000000"/>
              </a:buClr>
              <a:buSzPct val="100000"/>
            </a:pPr>
            <a:r>
              <a:rPr lang="fr-FR" sz="1451" dirty="0">
                <a:solidFill>
                  <a:schemeClr val="accent6">
                    <a:lumMod val="75000"/>
                  </a:schemeClr>
                </a:solidFill>
                <a:latin typeface="Arial" panose="020B0604020202020204" pitchFamily="34" charset="0"/>
                <a:cs typeface="Arial" panose="020B0604020202020204" pitchFamily="34" charset="0"/>
              </a:rPr>
              <a:t>Documents</a:t>
            </a:r>
          </a:p>
          <a:p>
            <a:pPr algn="ctr" defTabSz="407526" fontAlgn="base" hangingPunct="0">
              <a:lnSpc>
                <a:spcPct val="93000"/>
              </a:lnSpc>
              <a:spcBef>
                <a:spcPct val="0"/>
              </a:spcBef>
              <a:spcAft>
                <a:spcPct val="0"/>
              </a:spcAft>
              <a:buClr>
                <a:srgbClr val="000000"/>
              </a:buClr>
              <a:buSzPct val="100000"/>
            </a:pPr>
            <a:r>
              <a:rPr lang="fr-FR" sz="1089" dirty="0">
                <a:solidFill>
                  <a:schemeClr val="accent6">
                    <a:lumMod val="75000"/>
                  </a:schemeClr>
                </a:solidFill>
                <a:latin typeface="Arial" panose="020B0604020202020204" pitchFamily="34" charset="0"/>
                <a:cs typeface="Arial" panose="020B0604020202020204" pitchFamily="34" charset="0"/>
              </a:rPr>
              <a:t>(doc, </a:t>
            </a:r>
            <a:r>
              <a:rPr lang="fr-FR" sz="1089" dirty="0" err="1">
                <a:solidFill>
                  <a:schemeClr val="accent6">
                    <a:lumMod val="75000"/>
                  </a:schemeClr>
                </a:solidFill>
                <a:latin typeface="Arial" panose="020B0604020202020204" pitchFamily="34" charset="0"/>
                <a:cs typeface="Arial" panose="020B0604020202020204" pitchFamily="34" charset="0"/>
              </a:rPr>
              <a:t>docx</a:t>
            </a:r>
            <a:r>
              <a:rPr lang="fr-FR" sz="1089" dirty="0">
                <a:solidFill>
                  <a:schemeClr val="accent6">
                    <a:lumMod val="75000"/>
                  </a:schemeClr>
                </a:solidFill>
                <a:latin typeface="Arial" panose="020B0604020202020204" pitchFamily="34" charset="0"/>
                <a:cs typeface="Arial" panose="020B0604020202020204" pitchFamily="34" charset="0"/>
              </a:rPr>
              <a:t>, </a:t>
            </a:r>
            <a:r>
              <a:rPr lang="fr-FR" sz="1089" dirty="0" err="1">
                <a:solidFill>
                  <a:schemeClr val="accent6">
                    <a:lumMod val="75000"/>
                  </a:schemeClr>
                </a:solidFill>
                <a:latin typeface="Arial" panose="020B0604020202020204" pitchFamily="34" charset="0"/>
                <a:cs typeface="Arial" panose="020B0604020202020204" pitchFamily="34" charset="0"/>
              </a:rPr>
              <a:t>odt,textile,etc</a:t>
            </a:r>
            <a:r>
              <a:rPr lang="fr-FR" sz="1089" dirty="0">
                <a:solidFill>
                  <a:schemeClr val="accent6">
                    <a:lumMod val="75000"/>
                  </a:schemeClr>
                </a:solidFill>
                <a:latin typeface="Arial" panose="020B0604020202020204" pitchFamily="34" charset="0"/>
                <a:cs typeface="Arial" panose="020B0604020202020204" pitchFamily="34" charset="0"/>
              </a:rPr>
              <a:t>)</a:t>
            </a:r>
          </a:p>
          <a:p>
            <a:pPr algn="ctr" defTabSz="407526" fontAlgn="base" hangingPunct="0">
              <a:lnSpc>
                <a:spcPct val="93000"/>
              </a:lnSpc>
              <a:spcBef>
                <a:spcPct val="0"/>
              </a:spcBef>
              <a:spcAft>
                <a:spcPct val="0"/>
              </a:spcAft>
              <a:buClr>
                <a:srgbClr val="000000"/>
              </a:buClr>
              <a:buSzPct val="100000"/>
            </a:pPr>
            <a:endParaRPr lang="en-US" sz="1451" dirty="0">
              <a:solidFill>
                <a:schemeClr val="accent6">
                  <a:lumMod val="75000"/>
                </a:schemeClr>
              </a:solidFill>
              <a:latin typeface="Arial" panose="020B0604020202020204" pitchFamily="34" charset="0"/>
              <a:cs typeface="Arial" panose="020B0604020202020204" pitchFamily="34" charset="0"/>
            </a:endParaRPr>
          </a:p>
        </p:txBody>
      </p:sp>
      <p:sp>
        <p:nvSpPr>
          <p:cNvPr id="95" name="Ellipse 94"/>
          <p:cNvSpPr/>
          <p:nvPr/>
        </p:nvSpPr>
        <p:spPr bwMode="auto">
          <a:xfrm>
            <a:off x="587633"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7" name="Ellipse 96"/>
          <p:cNvSpPr/>
          <p:nvPr/>
        </p:nvSpPr>
        <p:spPr bwMode="auto">
          <a:xfrm>
            <a:off x="652951"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a:solidFill>
                  <a:schemeClr val="tx1"/>
                </a:solidFill>
                <a:latin typeface="Arial" panose="020B0604020202020204" pitchFamily="34" charset="0"/>
                <a:cs typeface="Arial" panose="020B0604020202020204" pitchFamily="34" charset="0"/>
              </a:rPr>
              <a:t>Model</a:t>
            </a:r>
            <a:endParaRPr lang="en-US" sz="1814" dirty="0">
              <a:solidFill>
                <a:schemeClr val="tx1"/>
              </a:solidFill>
              <a:latin typeface="Arial" panose="020B0604020202020204" pitchFamily="34" charset="0"/>
              <a:cs typeface="Arial" panose="020B0604020202020204" pitchFamily="34" charset="0"/>
            </a:endParaRPr>
          </a:p>
        </p:txBody>
      </p:sp>
      <p:sp>
        <p:nvSpPr>
          <p:cNvPr id="98" name="Ellipse 97"/>
          <p:cNvSpPr/>
          <p:nvPr/>
        </p:nvSpPr>
        <p:spPr bwMode="auto">
          <a:xfrm>
            <a:off x="695422" y="4619257"/>
            <a:ext cx="1763572" cy="638633"/>
          </a:xfrm>
          <a:prstGeom prst="ellipse">
            <a:avLst/>
          </a:prstGeom>
          <a:ln>
            <a:solidFill>
              <a:schemeClr val="bg1">
                <a:lumMod val="50000"/>
              </a:schemeClr>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dirty="0" err="1">
                <a:solidFill>
                  <a:schemeClr val="tx1"/>
                </a:solidFill>
                <a:latin typeface="Arial" panose="020B0604020202020204" pitchFamily="34" charset="0"/>
                <a:cs typeface="Arial" panose="020B0604020202020204" pitchFamily="34" charset="0"/>
              </a:rPr>
              <a:t>Models</a:t>
            </a:r>
            <a:endParaRPr lang="en-US" sz="1814" dirty="0">
              <a:solidFill>
                <a:schemeClr val="tx1"/>
              </a:solidFill>
              <a:latin typeface="Arial" panose="020B0604020202020204" pitchFamily="34" charset="0"/>
              <a:cs typeface="Arial" panose="020B0604020202020204" pitchFamily="34" charset="0"/>
            </a:endParaRPr>
          </a:p>
        </p:txBody>
      </p:sp>
      <p:sp>
        <p:nvSpPr>
          <p:cNvPr id="2" name="Titre 1"/>
          <p:cNvSpPr>
            <a:spLocks noGrp="1"/>
          </p:cNvSpPr>
          <p:nvPr>
            <p:ph type="title"/>
          </p:nvPr>
        </p:nvSpPr>
        <p:spPr/>
        <p:txBody>
          <a:bodyPr/>
          <a:lstStyle/>
          <a:p>
            <a:r>
              <a:rPr lang="fr-FR" dirty="0" smtClean="0"/>
              <a:t>ModelWriter </a:t>
            </a:r>
            <a:r>
              <a:rPr lang="tr-TR" dirty="0" smtClean="0"/>
              <a:t/>
            </a:r>
            <a:br>
              <a:rPr lang="tr-TR" dirty="0" smtClean="0"/>
            </a:br>
            <a:r>
              <a:rPr lang="tr-TR" dirty="0">
                <a:solidFill>
                  <a:schemeClr val="tx1">
                    <a:lumMod val="50000"/>
                    <a:lumOff val="50000"/>
                  </a:schemeClr>
                </a:solidFill>
              </a:rPr>
              <a:t>Conceptual </a:t>
            </a:r>
            <a:r>
              <a:rPr lang="fr-FR" dirty="0">
                <a:solidFill>
                  <a:schemeClr val="tx1">
                    <a:lumMod val="50000"/>
                    <a:lumOff val="50000"/>
                  </a:schemeClr>
                </a:solidFill>
              </a:rPr>
              <a:t>Architecture</a:t>
            </a:r>
          </a:p>
        </p:txBody>
      </p:sp>
    </p:spTree>
    <p:extLst>
      <p:ext uri="{BB962C8B-B14F-4D97-AF65-F5344CB8AC3E}">
        <p14:creationId xmlns:p14="http://schemas.microsoft.com/office/powerpoint/2010/main" val="31939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ModelWriter</a:t>
            </a:r>
            <a:br>
              <a:rPr lang="tr-TR" dirty="0" smtClean="0"/>
            </a:br>
            <a:r>
              <a:rPr lang="en-US" dirty="0">
                <a:solidFill>
                  <a:schemeClr val="tx1">
                    <a:lumMod val="50000"/>
                    <a:lumOff val="50000"/>
                  </a:schemeClr>
                </a:solidFill>
              </a:rPr>
              <a:t>W</a:t>
            </a:r>
            <a:r>
              <a:rPr lang="tr-TR" dirty="0">
                <a:solidFill>
                  <a:schemeClr val="tx1">
                    <a:lumMod val="50000"/>
                    <a:lumOff val="50000"/>
                  </a:schemeClr>
                </a:solidFill>
              </a:rPr>
              <a:t>ork Package</a:t>
            </a:r>
            <a:r>
              <a:rPr lang="en-US" dirty="0">
                <a:solidFill>
                  <a:schemeClr val="tx1">
                    <a:lumMod val="50000"/>
                    <a:lumOff val="50000"/>
                  </a:schemeClr>
                </a:solidFill>
              </a:rPr>
              <a:t>s </a:t>
            </a:r>
            <a:r>
              <a:rPr lang="tr-TR" dirty="0">
                <a:solidFill>
                  <a:schemeClr val="tx1">
                    <a:lumMod val="50000"/>
                    <a:lumOff val="50000"/>
                  </a:schemeClr>
                </a:solidFill>
              </a:rPr>
              <a:t>&amp; Technical Innovations</a:t>
            </a:r>
            <a:endParaRPr lang="en-US" dirty="0">
              <a:solidFill>
                <a:schemeClr val="tx1">
                  <a:lumMod val="50000"/>
                  <a:lumOff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9247998"/>
              </p:ext>
            </p:extLst>
          </p:nvPr>
        </p:nvGraphicFramePr>
        <p:xfrm>
          <a:off x="631387" y="1628800"/>
          <a:ext cx="7992432" cy="3528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31387" y="1125837"/>
            <a:ext cx="7992887" cy="504056"/>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900" dirty="0" smtClean="0"/>
              <a:t>WP1 Industrial Use Cases and</a:t>
            </a:r>
            <a:r>
              <a:rPr lang="tr-TR" sz="1900" dirty="0" smtClean="0"/>
              <a:t> </a:t>
            </a:r>
            <a:r>
              <a:rPr lang="en-US" sz="1900" dirty="0" smtClean="0"/>
              <a:t>Requirements</a:t>
            </a:r>
            <a:r>
              <a:rPr lang="tr-TR" sz="1900" dirty="0" smtClean="0"/>
              <a:t> (AIRBUS)</a:t>
            </a:r>
            <a:r>
              <a:rPr lang="en-US" sz="1900" dirty="0" smtClean="0"/>
              <a:t> </a:t>
            </a:r>
            <a:endParaRPr lang="en-US" sz="1900" dirty="0"/>
          </a:p>
        </p:txBody>
      </p:sp>
      <p:sp>
        <p:nvSpPr>
          <p:cNvPr id="6" name="Rectangle 5"/>
          <p:cNvSpPr/>
          <p:nvPr/>
        </p:nvSpPr>
        <p:spPr>
          <a:xfrm>
            <a:off x="603242" y="5181973"/>
            <a:ext cx="8030635" cy="504056"/>
          </a:xfrm>
          <a:prstGeom prst="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WP5 Project Management (UNIT)</a:t>
            </a:r>
            <a:endParaRPr lang="en-US" sz="1900" dirty="0"/>
          </a:p>
        </p:txBody>
      </p:sp>
      <p:sp>
        <p:nvSpPr>
          <p:cNvPr id="8" name="Rectangle 7"/>
          <p:cNvSpPr/>
          <p:nvPr/>
        </p:nvSpPr>
        <p:spPr>
          <a:xfrm>
            <a:off x="594926" y="5733256"/>
            <a:ext cx="8047268" cy="504056"/>
          </a:xfrm>
          <a:prstGeom prst="rect">
            <a:avLst/>
          </a:prstGeom>
          <a:solidFill>
            <a:srgbClr val="00A65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tr-TR" sz="1900" dirty="0" smtClean="0"/>
              <a:t>WP7 </a:t>
            </a:r>
            <a:r>
              <a:rPr lang="en-IE" sz="2000" dirty="0"/>
              <a:t>Standardization, Dissemination and Exploitation </a:t>
            </a:r>
            <a:r>
              <a:rPr lang="tr-TR" sz="1900" dirty="0" smtClean="0"/>
              <a:t>(OBEO)</a:t>
            </a:r>
            <a:endParaRPr lang="en-US" sz="1900" dirty="0"/>
          </a:p>
        </p:txBody>
      </p:sp>
    </p:spTree>
    <p:extLst>
      <p:ext uri="{BB962C8B-B14F-4D97-AF65-F5344CB8AC3E}">
        <p14:creationId xmlns:p14="http://schemas.microsoft.com/office/powerpoint/2010/main" val="1124818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a:t>
            </a:r>
            <a:r>
              <a:rPr lang="tr-TR" dirty="0" smtClean="0"/>
              <a:t>odelWriter</a:t>
            </a:r>
            <a:r>
              <a:rPr lang="tr-TR" dirty="0"/>
              <a:t/>
            </a:r>
            <a:br>
              <a:rPr lang="tr-TR" dirty="0"/>
            </a:br>
            <a:r>
              <a:rPr lang="tr-TR" dirty="0">
                <a:solidFill>
                  <a:schemeClr val="tx1">
                    <a:lumMod val="50000"/>
                    <a:lumOff val="50000"/>
                  </a:schemeClr>
                </a:solidFill>
              </a:rPr>
              <a:t>Overall Progress in the first year</a:t>
            </a:r>
            <a:endParaRPr lang="en-US" dirty="0">
              <a:solidFill>
                <a:schemeClr val="tx1">
                  <a:lumMod val="50000"/>
                  <a:lumOff val="50000"/>
                </a:schemeClr>
              </a:solidFill>
            </a:endParaRPr>
          </a:p>
        </p:txBody>
      </p:sp>
      <p:graphicFrame>
        <p:nvGraphicFramePr>
          <p:cNvPr id="4" name="Diagram 3"/>
          <p:cNvGraphicFramePr/>
          <p:nvPr>
            <p:extLst>
              <p:ext uri="{D42A27DB-BD31-4B8C-83A1-F6EECF244321}">
                <p14:modId xmlns:p14="http://schemas.microsoft.com/office/powerpoint/2010/main" val="2099711627"/>
              </p:ext>
            </p:extLst>
          </p:nvPr>
        </p:nvGraphicFramePr>
        <p:xfrm>
          <a:off x="323528" y="1124744"/>
          <a:ext cx="8568952"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7936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1st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1364292299"/>
              </p:ext>
            </p:extLst>
          </p:nvPr>
        </p:nvGraphicFramePr>
        <p:xfrm>
          <a:off x="497582" y="1196752"/>
          <a:ext cx="8394898"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ular Callout 3"/>
          <p:cNvSpPr/>
          <p:nvPr/>
        </p:nvSpPr>
        <p:spPr bwMode="auto">
          <a:xfrm>
            <a:off x="6531235" y="1716967"/>
            <a:ext cx="2448272" cy="307777"/>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Collaboration Infrastructure</a:t>
            </a:r>
            <a:endParaRPr kumimoji="0" lang="en-US" sz="1400" i="0" u="none" strike="noStrike" cap="none" normalizeH="0" baseline="0" dirty="0" smtClean="0">
              <a:ln>
                <a:noFill/>
              </a:ln>
              <a:solidFill>
                <a:schemeClr val="tx1"/>
              </a:solidFill>
              <a:effectLst/>
            </a:endParaRPr>
          </a:p>
        </p:txBody>
      </p:sp>
      <p:sp>
        <p:nvSpPr>
          <p:cNvPr id="5" name="Rectangular Callout 4"/>
          <p:cNvSpPr/>
          <p:nvPr/>
        </p:nvSpPr>
        <p:spPr bwMode="auto">
          <a:xfrm>
            <a:off x="993607" y="1734470"/>
            <a:ext cx="5472608" cy="307777"/>
          </a:xfrm>
          <a:prstGeom prst="wedgeRectCallout">
            <a:avLst>
              <a:gd name="adj1" fmla="val 1939"/>
              <a:gd name="adj2" fmla="val 9190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Initial Architectural Design, Indutrial Use Cases, Technical WP discussions</a:t>
            </a:r>
            <a:endParaRPr kumimoji="0" lang="en-US" sz="1400" i="0" u="none" strike="noStrike" cap="none" normalizeH="0" baseline="0" dirty="0" smtClean="0">
              <a:ln>
                <a:noFill/>
              </a:ln>
              <a:solidFill>
                <a:schemeClr val="tx1"/>
              </a:solidFill>
              <a:effectLst/>
            </a:endParaRPr>
          </a:p>
        </p:txBody>
      </p:sp>
      <p:sp>
        <p:nvSpPr>
          <p:cNvPr id="6" name="Rectangular Callout 5"/>
          <p:cNvSpPr/>
          <p:nvPr/>
        </p:nvSpPr>
        <p:spPr bwMode="auto">
          <a:xfrm>
            <a:off x="4932040" y="2493984"/>
            <a:ext cx="2967347" cy="307777"/>
          </a:xfrm>
          <a:prstGeom prst="wedgeRectCallout">
            <a:avLst>
              <a:gd name="adj1" fmla="val -46393"/>
              <a:gd name="adj2" fmla="val 9970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Havelsan’s participation</a:t>
            </a:r>
            <a:endParaRPr kumimoji="0" lang="en-US" sz="1400" i="0" u="none" strike="noStrike" cap="none" normalizeH="0" baseline="0" dirty="0" smtClean="0">
              <a:ln>
                <a:noFill/>
              </a:ln>
              <a:solidFill>
                <a:schemeClr val="tx1"/>
              </a:solidFill>
              <a:effectLst/>
            </a:endParaRPr>
          </a:p>
        </p:txBody>
      </p:sp>
      <p:sp>
        <p:nvSpPr>
          <p:cNvPr id="7" name="Rectangular Callout 6"/>
          <p:cNvSpPr/>
          <p:nvPr/>
        </p:nvSpPr>
        <p:spPr bwMode="auto">
          <a:xfrm>
            <a:off x="1238647" y="3337247"/>
            <a:ext cx="3456384" cy="307777"/>
          </a:xfrm>
          <a:prstGeom prst="wedgeRectCallout">
            <a:avLst>
              <a:gd name="adj1" fmla="val 43047"/>
              <a:gd name="adj2" fmla="val 106955"/>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Consolidated User Requirements &amp; Review</a:t>
            </a:r>
            <a:endParaRPr kumimoji="0" lang="en-US" sz="1400" i="0" u="none" strike="noStrike" cap="none" normalizeH="0" baseline="0" dirty="0" smtClean="0">
              <a:ln>
                <a:noFill/>
              </a:ln>
              <a:solidFill>
                <a:schemeClr val="tx1"/>
              </a:solidFill>
              <a:effectLst/>
            </a:endParaRPr>
          </a:p>
        </p:txBody>
      </p:sp>
      <p:sp>
        <p:nvSpPr>
          <p:cNvPr id="8" name="Rectangular Callout 7"/>
          <p:cNvSpPr/>
          <p:nvPr/>
        </p:nvSpPr>
        <p:spPr bwMode="auto">
          <a:xfrm>
            <a:off x="5176336" y="4293640"/>
            <a:ext cx="3672408" cy="307777"/>
          </a:xfrm>
          <a:prstGeom prst="wedgeRectCallout">
            <a:avLst>
              <a:gd name="adj1" fmla="val -44385"/>
              <a:gd name="adj2" fmla="val 11782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Software Requirements Review &amp; Architecture</a:t>
            </a:r>
            <a:endParaRPr kumimoji="0" lang="en-US" sz="1400" i="0" u="none" strike="noStrike" cap="none" normalizeH="0" baseline="0" dirty="0" smtClean="0">
              <a:ln>
                <a:noFill/>
              </a:ln>
              <a:solidFill>
                <a:schemeClr val="tx1"/>
              </a:solidFill>
              <a:effectLst/>
            </a:endParaRPr>
          </a:p>
        </p:txBody>
      </p:sp>
      <p:sp>
        <p:nvSpPr>
          <p:cNvPr id="11" name="Rectangular Callout 10"/>
          <p:cNvSpPr/>
          <p:nvPr/>
        </p:nvSpPr>
        <p:spPr bwMode="auto">
          <a:xfrm>
            <a:off x="1058106" y="6145988"/>
            <a:ext cx="3672408" cy="307777"/>
          </a:xfrm>
          <a:prstGeom prst="wedgeRectCallout">
            <a:avLst>
              <a:gd name="adj1" fmla="val -3123"/>
              <a:gd name="adj2" fmla="val -9721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FordOtosan’s participation</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964704" y="1054162"/>
            <a:ext cx="1951112" cy="307777"/>
          </a:xfrm>
          <a:prstGeom prst="wedgeRectCallout">
            <a:avLst>
              <a:gd name="adj1" fmla="val -3225"/>
              <a:gd name="adj2" fmla="val 8450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KoçSistem</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763699" y="2532897"/>
            <a:ext cx="1648061" cy="307777"/>
          </a:xfrm>
          <a:prstGeom prst="wedgeRectCallout">
            <a:avLst>
              <a:gd name="adj1" fmla="val 48550"/>
              <a:gd name="adj2" fmla="val -79603"/>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UNIT</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6085348" y="3417539"/>
            <a:ext cx="2519100" cy="307777"/>
          </a:xfrm>
          <a:prstGeom prst="wedgeRectCallout">
            <a:avLst>
              <a:gd name="adj1" fmla="val -65059"/>
              <a:gd name="adj2" fmla="val -5413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767962" y="4293640"/>
            <a:ext cx="181403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Sogeti</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1115616" y="5096144"/>
            <a:ext cx="2534118" cy="307777"/>
          </a:xfrm>
          <a:prstGeom prst="wedgeRectCallout">
            <a:avLst>
              <a:gd name="adj1" fmla="val 66479"/>
              <a:gd name="adj2" fmla="val -59796"/>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Eclipse Foundation</a:t>
            </a:r>
            <a:endParaRPr kumimoji="0" lang="en-US" sz="1400" i="0" u="none" strike="noStrike" cap="none" normalizeH="0" baseline="0" dirty="0" smtClean="0">
              <a:ln>
                <a:noFill/>
              </a:ln>
              <a:solidFill>
                <a:schemeClr val="tx1"/>
              </a:solidFill>
              <a:effectLst/>
            </a:endParaRPr>
          </a:p>
        </p:txBody>
      </p:sp>
      <p:sp>
        <p:nvSpPr>
          <p:cNvPr id="17" name="Rectangular Callout 16"/>
          <p:cNvSpPr/>
          <p:nvPr/>
        </p:nvSpPr>
        <p:spPr bwMode="auto">
          <a:xfrm>
            <a:off x="5371381" y="6144973"/>
            <a:ext cx="2534118" cy="307777"/>
          </a:xfrm>
          <a:prstGeom prst="wedgeRectCallout">
            <a:avLst>
              <a:gd name="adj1" fmla="val -45896"/>
              <a:gd name="adj2" fmla="val -96580"/>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kumimoji="0" lang="tr-TR" sz="1400" i="0" u="none" strike="noStrike" cap="none" normalizeH="0" baseline="0" dirty="0" smtClean="0">
                <a:ln>
                  <a:noFill/>
                </a:ln>
                <a:solidFill>
                  <a:schemeClr val="tx1"/>
                </a:solidFill>
                <a:effectLst/>
              </a:rPr>
              <a:t>Organized</a:t>
            </a:r>
            <a:r>
              <a:rPr kumimoji="0" lang="tr-TR" sz="1400" i="0" u="none" strike="noStrike" cap="none" normalizeH="0" dirty="0" smtClean="0">
                <a:ln>
                  <a:noFill/>
                </a:ln>
                <a:solidFill>
                  <a:schemeClr val="tx1"/>
                </a:solidFill>
                <a:effectLst/>
              </a:rPr>
              <a:t> by Eureka-ITEA Office</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9992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 presetClass="entr" presetSubtype="1"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2" presetClass="entr" presetSubtype="4"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Workshops in the 2nd Year</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github.com/modelwriter/workshops</a:t>
            </a:r>
            <a:endParaRPr lang="en-US" sz="2000" dirty="0">
              <a:solidFill>
                <a:schemeClr val="tx1">
                  <a:lumMod val="50000"/>
                  <a:lumOff val="50000"/>
                </a:schemeClr>
              </a:solidFill>
            </a:endParaRPr>
          </a:p>
        </p:txBody>
      </p:sp>
      <p:graphicFrame>
        <p:nvGraphicFramePr>
          <p:cNvPr id="2" name="Diagram 1"/>
          <p:cNvGraphicFramePr/>
          <p:nvPr>
            <p:extLst>
              <p:ext uri="{D42A27DB-BD31-4B8C-83A1-F6EECF244321}">
                <p14:modId xmlns:p14="http://schemas.microsoft.com/office/powerpoint/2010/main" val="3453504802"/>
              </p:ext>
            </p:extLst>
          </p:nvPr>
        </p:nvGraphicFramePr>
        <p:xfrm>
          <a:off x="497582" y="1196752"/>
          <a:ext cx="8394898"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ular Callout 10"/>
          <p:cNvSpPr/>
          <p:nvPr/>
        </p:nvSpPr>
        <p:spPr bwMode="auto">
          <a:xfrm>
            <a:off x="6444208" y="887325"/>
            <a:ext cx="2304256" cy="307777"/>
          </a:xfrm>
          <a:prstGeom prst="wedgeRectCallout">
            <a:avLst>
              <a:gd name="adj1" fmla="val -52121"/>
              <a:gd name="adj2" fmla="val 110577"/>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Exploitation in ITEA-3 project</a:t>
            </a:r>
            <a:endParaRPr kumimoji="0" lang="en-US" sz="1400" i="0" u="none" strike="noStrike" cap="none" normalizeH="0" baseline="0" dirty="0" smtClean="0">
              <a:ln>
                <a:noFill/>
              </a:ln>
              <a:solidFill>
                <a:schemeClr val="tx1"/>
              </a:solidFill>
              <a:effectLst/>
            </a:endParaRPr>
          </a:p>
        </p:txBody>
      </p:sp>
      <p:sp>
        <p:nvSpPr>
          <p:cNvPr id="12" name="Rectangular Callout 11"/>
          <p:cNvSpPr/>
          <p:nvPr/>
        </p:nvSpPr>
        <p:spPr bwMode="auto">
          <a:xfrm>
            <a:off x="611560" y="1700808"/>
            <a:ext cx="2304256" cy="307777"/>
          </a:xfrm>
          <a:prstGeom prst="wedgeRectCallout">
            <a:avLst>
              <a:gd name="adj1" fmla="val 57048"/>
              <a:gd name="adj2" fmla="val -90318"/>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Daimler &amp; Bosch</a:t>
            </a:r>
            <a:endParaRPr kumimoji="0" lang="en-US" sz="1400" i="0" u="none" strike="noStrike" cap="none" normalizeH="0" baseline="0" dirty="0" smtClean="0">
              <a:ln>
                <a:noFill/>
              </a:ln>
              <a:solidFill>
                <a:schemeClr val="tx1"/>
              </a:solidFill>
              <a:effectLst/>
            </a:endParaRPr>
          </a:p>
        </p:txBody>
      </p:sp>
      <p:sp>
        <p:nvSpPr>
          <p:cNvPr id="13" name="Rectangular Callout 12"/>
          <p:cNvSpPr/>
          <p:nvPr/>
        </p:nvSpPr>
        <p:spPr bwMode="auto">
          <a:xfrm>
            <a:off x="6084168" y="1722248"/>
            <a:ext cx="2664296" cy="307777"/>
          </a:xfrm>
          <a:prstGeom prst="wedgeRectCallout">
            <a:avLst>
              <a:gd name="adj1" fmla="val -60295"/>
              <a:gd name="adj2" fmla="val 9925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Hosted by Eclipse Foundation</a:t>
            </a:r>
            <a:endParaRPr kumimoji="0" lang="en-US" sz="1400" i="0" u="none" strike="noStrike" cap="none" normalizeH="0" baseline="0" dirty="0" smtClean="0">
              <a:ln>
                <a:noFill/>
              </a:ln>
              <a:solidFill>
                <a:schemeClr val="tx1"/>
              </a:solidFill>
              <a:effectLst/>
            </a:endParaRPr>
          </a:p>
        </p:txBody>
      </p:sp>
      <p:sp>
        <p:nvSpPr>
          <p:cNvPr id="14" name="Rectangular Callout 13"/>
          <p:cNvSpPr/>
          <p:nvPr/>
        </p:nvSpPr>
        <p:spPr bwMode="auto">
          <a:xfrm>
            <a:off x="1763688" y="3669720"/>
            <a:ext cx="2664296" cy="307777"/>
          </a:xfrm>
          <a:prstGeom prst="wedgeRectCallout">
            <a:avLst>
              <a:gd name="adj1" fmla="val 58029"/>
              <a:gd name="adj2" fmla="val -115784"/>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Product Owner Review Meeting</a:t>
            </a:r>
            <a:endParaRPr kumimoji="0" lang="en-US" sz="1400" i="0" u="none" strike="noStrike" cap="none" normalizeH="0" baseline="0" dirty="0" smtClean="0">
              <a:ln>
                <a:noFill/>
              </a:ln>
              <a:solidFill>
                <a:schemeClr val="tx1"/>
              </a:solidFill>
              <a:effectLst/>
            </a:endParaRPr>
          </a:p>
        </p:txBody>
      </p:sp>
      <p:sp>
        <p:nvSpPr>
          <p:cNvPr id="15" name="Rectangular Callout 14"/>
          <p:cNvSpPr/>
          <p:nvPr/>
        </p:nvSpPr>
        <p:spPr bwMode="auto">
          <a:xfrm>
            <a:off x="1547664" y="2548030"/>
            <a:ext cx="2232248" cy="307777"/>
          </a:xfrm>
          <a:prstGeom prst="wedgeRectCallout">
            <a:avLst>
              <a:gd name="adj1" fmla="val 61150"/>
              <a:gd name="adj2" fmla="val -93148"/>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Integration of Components</a:t>
            </a:r>
            <a:endParaRPr kumimoji="0" lang="en-US" sz="1400" i="0" u="none" strike="noStrike" cap="none" normalizeH="0" baseline="0" dirty="0" smtClean="0">
              <a:ln>
                <a:noFill/>
              </a:ln>
              <a:solidFill>
                <a:schemeClr val="tx1"/>
              </a:solidFill>
              <a:effectLst/>
            </a:endParaRPr>
          </a:p>
        </p:txBody>
      </p:sp>
      <p:sp>
        <p:nvSpPr>
          <p:cNvPr id="16" name="Rectangular Callout 15"/>
          <p:cNvSpPr/>
          <p:nvPr/>
        </p:nvSpPr>
        <p:spPr bwMode="auto">
          <a:xfrm>
            <a:off x="6624228" y="3686678"/>
            <a:ext cx="1944216" cy="307777"/>
          </a:xfrm>
          <a:prstGeom prst="wedgeRectCallout">
            <a:avLst>
              <a:gd name="adj1" fmla="val -58988"/>
              <a:gd name="adj2" fmla="val -14407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tr-TR" sz="1400" dirty="0" smtClean="0">
                <a:solidFill>
                  <a:schemeClr val="tx1"/>
                </a:solidFill>
              </a:rPr>
              <a:t>Organized by Airbus SAS</a:t>
            </a:r>
            <a:endParaRPr kumimoji="0" lang="en-US" sz="14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977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01425"/>
            <a:ext cx="8496944" cy="1387415"/>
          </a:xfrm>
        </p:spPr>
        <p:txBody>
          <a:bodyPr/>
          <a:lstStyle/>
          <a:p>
            <a:r>
              <a:rPr lang="tr-TR" dirty="0" smtClean="0"/>
              <a:t/>
            </a:r>
            <a:br>
              <a:rPr lang="tr-TR" dirty="0" smtClean="0"/>
            </a:br>
            <a:r>
              <a:rPr lang="tr-TR" dirty="0" smtClean="0"/>
              <a:t/>
            </a:r>
            <a:br>
              <a:rPr lang="tr-TR" dirty="0" smtClean="0"/>
            </a:br>
            <a:r>
              <a:rPr lang="en-US" dirty="0" smtClean="0"/>
              <a:t>Open Source Campaign</a:t>
            </a:r>
            <a:r>
              <a:rPr lang="tr-TR" dirty="0" smtClean="0"/>
              <a:t/>
            </a:r>
            <a:br>
              <a:rPr lang="tr-TR" dirty="0" smtClean="0"/>
            </a:br>
            <a:r>
              <a:rPr lang="en-US" dirty="0" smtClean="0"/>
              <a:t>Open</a:t>
            </a:r>
            <a:r>
              <a:rPr lang="tr-TR" dirty="0" smtClean="0"/>
              <a:t> </a:t>
            </a:r>
            <a:r>
              <a:rPr lang="en-US" dirty="0" smtClean="0"/>
              <a:t>Call</a:t>
            </a:r>
            <a:r>
              <a:rPr lang="tr-TR" dirty="0" smtClean="0"/>
              <a:t> </a:t>
            </a:r>
            <a:r>
              <a:rPr lang="en-US" dirty="0" smtClean="0"/>
              <a:t>for</a:t>
            </a:r>
            <a:r>
              <a:rPr lang="tr-TR" dirty="0" smtClean="0"/>
              <a:t> </a:t>
            </a:r>
            <a:r>
              <a:rPr lang="en-US" dirty="0" smtClean="0"/>
              <a:t>Industrial</a:t>
            </a:r>
            <a:r>
              <a:rPr lang="tr-TR" dirty="0" smtClean="0"/>
              <a:t> </a:t>
            </a:r>
            <a:r>
              <a:rPr lang="en-US" dirty="0" smtClean="0"/>
              <a:t>User</a:t>
            </a:r>
            <a:r>
              <a:rPr lang="tr-TR" dirty="0" smtClean="0"/>
              <a:t> </a:t>
            </a:r>
            <a:r>
              <a:rPr lang="en-US" dirty="0" smtClean="0"/>
              <a:t>Stories</a:t>
            </a:r>
            <a:endParaRPr lang="en-US" dirty="0"/>
          </a:p>
        </p:txBody>
      </p:sp>
      <p:sp>
        <p:nvSpPr>
          <p:cNvPr id="5" name="Title 3"/>
          <p:cNvSpPr txBox="1">
            <a:spLocks/>
          </p:cNvSpPr>
          <p:nvPr/>
        </p:nvSpPr>
        <p:spPr>
          <a:xfrm>
            <a:off x="1187624" y="2348880"/>
            <a:ext cx="6552728" cy="864096"/>
          </a:xfrm>
          <a:prstGeom prst="rect">
            <a:avLst/>
          </a:prstGeom>
        </p:spPr>
        <p:txBody>
          <a:bodyPr vert="horz" wrap="square" lIns="91440" tIns="45720" rIns="91440" bIns="45720" rtlCol="0" anchor="b" anchorCtr="0">
            <a:noAutofit/>
          </a:bodyPr>
          <a:lstStyle>
            <a:lvl1pPr algn="l" defTabSz="914400" rtl="0" eaLnBrk="1" latinLnBrk="0" hangingPunct="1">
              <a:spcBef>
                <a:spcPct val="0"/>
              </a:spcBef>
              <a:buNone/>
              <a:defRPr sz="2800" b="1" kern="1200" baseline="0">
                <a:solidFill>
                  <a:schemeClr val="bg1"/>
                </a:solidFill>
                <a:latin typeface="Arial" pitchFamily="34" charset="0"/>
                <a:ea typeface="+mj-ea"/>
                <a:cs typeface="Arial" pitchFamily="34" charset="0"/>
              </a:defRPr>
            </a:lvl1pPr>
          </a:lstStyle>
          <a:p>
            <a:pPr marL="457200" indent="-457200">
              <a:buFont typeface="Wingdings" panose="05000000000000000000" pitchFamily="2" charset="2"/>
              <a:buChar char="§"/>
            </a:pPr>
            <a:r>
              <a:rPr lang="en-US" sz="2400" i="1" dirty="0" smtClean="0"/>
              <a:t>Shape</a:t>
            </a:r>
            <a:r>
              <a:rPr lang="tr-TR" sz="2400" i="1" dirty="0" smtClean="0"/>
              <a:t> </a:t>
            </a:r>
            <a:r>
              <a:rPr lang="en-US" sz="2400" i="1" dirty="0" smtClean="0"/>
              <a:t>the future </a:t>
            </a:r>
            <a:r>
              <a:rPr lang="tr-TR" sz="2400" i="1" dirty="0" smtClean="0"/>
              <a:t>ModelWriter</a:t>
            </a:r>
            <a:endParaRPr lang="en-US" sz="2400" i="1" dirty="0" smtClean="0"/>
          </a:p>
          <a:p>
            <a:pPr marL="457200" indent="-457200">
              <a:buFont typeface="Wingdings" panose="05000000000000000000" pitchFamily="2" charset="2"/>
              <a:buChar char="§"/>
            </a:pPr>
            <a:r>
              <a:rPr lang="en-US" sz="2400" i="1" dirty="0" smtClean="0"/>
              <a:t>Early adaptation of the technology</a:t>
            </a:r>
            <a:endParaRPr lang="tr-TR" sz="2400" i="1" dirty="0" smtClean="0"/>
          </a:p>
          <a:p>
            <a:pPr marL="457200" indent="-457200">
              <a:buFont typeface="Wingdings" panose="05000000000000000000" pitchFamily="2" charset="2"/>
              <a:buChar char="§"/>
            </a:pPr>
            <a:r>
              <a:rPr lang="tr-TR" sz="2400" i="1" dirty="0" smtClean="0"/>
              <a:t>Long Term Support</a:t>
            </a:r>
            <a:endParaRPr lang="en-US" sz="2400" i="1" dirty="0"/>
          </a:p>
        </p:txBody>
      </p:sp>
    </p:spTree>
    <p:extLst>
      <p:ext uri="{BB962C8B-B14F-4D97-AF65-F5344CB8AC3E}">
        <p14:creationId xmlns:p14="http://schemas.microsoft.com/office/powerpoint/2010/main" val="205147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76" y="1286050"/>
            <a:ext cx="1396931" cy="558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264" y="4000761"/>
            <a:ext cx="1266416" cy="835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Participants</a:t>
            </a:r>
            <a:br>
              <a:rPr lang="tr-TR" dirty="0" smtClean="0"/>
            </a:br>
            <a:r>
              <a:rPr lang="tr-TR" dirty="0" smtClean="0"/>
              <a:t>ModelWriter </a:t>
            </a:r>
            <a:r>
              <a:rPr lang="tr-TR" dirty="0" smtClean="0"/>
              <a:t>2014-2/2015-1 </a:t>
            </a:r>
            <a:r>
              <a:rPr lang="tr-TR" dirty="0" smtClean="0"/>
              <a:t>Review</a:t>
            </a:r>
            <a:endParaRPr lang="en-US" dirty="0"/>
          </a:p>
        </p:txBody>
      </p:sp>
      <p:sp>
        <p:nvSpPr>
          <p:cNvPr id="4" name="Content Placeholder 2"/>
          <p:cNvSpPr txBox="1">
            <a:spLocks/>
          </p:cNvSpPr>
          <p:nvPr/>
        </p:nvSpPr>
        <p:spPr>
          <a:xfrm>
            <a:off x="4572000" y="1312763"/>
            <a:ext cx="3887976" cy="5040000"/>
          </a:xfrm>
          <a:prstGeom prst="rect">
            <a:avLst/>
          </a:prstGeom>
        </p:spPr>
        <p:txBody>
          <a:bodyPr vert="horz" wrap="square" lIns="91440" tIns="45720" rIns="91440" bIns="45720" rtlCol="0">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baseline="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r>
              <a:rPr lang="en-US" dirty="0" smtClean="0"/>
              <a:t> </a:t>
            </a:r>
            <a:endParaRPr lang="tr-TR" dirty="0" smtClean="0"/>
          </a:p>
          <a:p>
            <a:pPr lvl="1">
              <a:buFont typeface="Wingdings" panose="05000000000000000000" pitchFamily="2" charset="2"/>
              <a:buChar char="§"/>
            </a:pPr>
            <a:r>
              <a:rPr lang="tr-TR" dirty="0" smtClean="0"/>
              <a:t>Doç. Dr</a:t>
            </a:r>
            <a:r>
              <a:rPr lang="en-US" dirty="0" smtClean="0"/>
              <a:t>. </a:t>
            </a:r>
            <a:r>
              <a:rPr lang="en-US" dirty="0" err="1" smtClean="0"/>
              <a:t>Geylani</a:t>
            </a:r>
            <a:r>
              <a:rPr lang="en-US" dirty="0" smtClean="0"/>
              <a:t> </a:t>
            </a:r>
            <a:r>
              <a:rPr lang="en-US" dirty="0" smtClean="0"/>
              <a:t>Karda</a:t>
            </a:r>
            <a:r>
              <a:rPr lang="tr-TR" dirty="0" smtClean="0"/>
              <a:t>ş</a:t>
            </a:r>
            <a:endParaRPr lang="tr-TR" dirty="0" smtClean="0"/>
          </a:p>
          <a:p>
            <a:pPr lvl="1">
              <a:buFont typeface="Wingdings" panose="05000000000000000000" pitchFamily="2" charset="2"/>
              <a:buChar char="§"/>
            </a:pPr>
            <a:r>
              <a:rPr lang="tr-TR" dirty="0" smtClean="0"/>
              <a:t>Mehmet Önat</a:t>
            </a:r>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en-US" dirty="0" err="1" smtClean="0"/>
              <a:t>Ersan</a:t>
            </a:r>
            <a:r>
              <a:rPr lang="en-US" dirty="0" smtClean="0"/>
              <a:t> </a:t>
            </a:r>
            <a:r>
              <a:rPr lang="en-US" dirty="0" err="1" smtClean="0"/>
              <a:t>Gürdoğan</a:t>
            </a:r>
            <a:endParaRPr lang="tr-TR" dirty="0" smtClean="0"/>
          </a:p>
          <a:p>
            <a:pPr lvl="1">
              <a:buFont typeface="Wingdings" panose="05000000000000000000" pitchFamily="2" charset="2"/>
              <a:buChar char="§"/>
            </a:pPr>
            <a:r>
              <a:rPr lang="en-US" dirty="0" err="1" smtClean="0"/>
              <a:t>Taskin</a:t>
            </a:r>
            <a:r>
              <a:rPr lang="en-US" dirty="0" smtClean="0"/>
              <a:t> </a:t>
            </a:r>
            <a:r>
              <a:rPr lang="en-US" dirty="0" smtClean="0"/>
              <a:t>Kızıl</a:t>
            </a: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r>
              <a:rPr lang="tr-TR" dirty="0" smtClean="0"/>
              <a:t>Dr. Emrah Kınav</a:t>
            </a:r>
          </a:p>
          <a:p>
            <a:pPr lvl="1">
              <a:buFont typeface="Wingdings" panose="05000000000000000000" pitchFamily="2" charset="2"/>
              <a:buChar char="§"/>
            </a:pPr>
            <a:r>
              <a:rPr lang="tr-TR" dirty="0" smtClean="0"/>
              <a:t>Yasir Tuncer</a:t>
            </a:r>
            <a:endParaRPr lang="en-US" dirty="0"/>
          </a:p>
        </p:txBody>
      </p:sp>
      <p:pic>
        <p:nvPicPr>
          <p:cNvPr id="5"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12776"/>
            <a:ext cx="952500" cy="2857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7543" y="1315472"/>
            <a:ext cx="4032447" cy="5040000"/>
          </a:xfrm>
        </p:spPr>
        <p:txBody>
          <a:bodyPr/>
          <a:lstStyle/>
          <a:p>
            <a:pPr marL="0" indent="0">
              <a:buNone/>
            </a:pPr>
            <a:r>
              <a:rPr lang="en-US" dirty="0" smtClean="0"/>
              <a:t> </a:t>
            </a:r>
            <a:endParaRPr lang="tr-TR" dirty="0" smtClean="0"/>
          </a:p>
          <a:p>
            <a:pPr lvl="1">
              <a:buFont typeface="Wingdings" panose="05000000000000000000" pitchFamily="2" charset="2"/>
              <a:buChar char="§"/>
            </a:pPr>
            <a:r>
              <a:rPr lang="en-US" dirty="0" smtClean="0"/>
              <a:t>Ferhat Erata </a:t>
            </a:r>
            <a:endParaRPr lang="tr-TR" dirty="0" smtClean="0"/>
          </a:p>
          <a:p>
            <a:pPr lvl="1">
              <a:buFont typeface="Wingdings" panose="05000000000000000000" pitchFamily="2" charset="2"/>
              <a:buChar char="§"/>
            </a:pPr>
            <a:r>
              <a:rPr lang="en-US" dirty="0" smtClean="0"/>
              <a:t>Dr</a:t>
            </a:r>
            <a:r>
              <a:rPr lang="en-US" dirty="0"/>
              <a:t>. Moharram </a:t>
            </a:r>
            <a:r>
              <a:rPr lang="en-US" dirty="0" smtClean="0"/>
              <a:t>Challenger</a:t>
            </a:r>
            <a:endParaRPr lang="tr-TR" dirty="0"/>
          </a:p>
          <a:p>
            <a:pPr lvl="1">
              <a:buFont typeface="Wingdings" panose="05000000000000000000" pitchFamily="2" charset="2"/>
              <a:buChar char="§"/>
            </a:pPr>
            <a:endParaRPr lang="tr-TR" dirty="0" smtClean="0"/>
          </a:p>
          <a:p>
            <a:pPr lvl="1">
              <a:buFont typeface="Wingdings" panose="05000000000000000000" pitchFamily="2" charset="2"/>
              <a:buChar char="§"/>
            </a:pPr>
            <a:endParaRPr lang="tr-TR" dirty="0"/>
          </a:p>
          <a:p>
            <a:pPr lvl="1">
              <a:buFont typeface="Wingdings" panose="05000000000000000000" pitchFamily="2" charset="2"/>
              <a:buChar char="§"/>
            </a:pPr>
            <a:r>
              <a:rPr lang="tr-TR" dirty="0" smtClean="0"/>
              <a:t>Dr. Güven Köse</a:t>
            </a:r>
            <a:endParaRPr lang="tr-TR" dirty="0" smtClean="0"/>
          </a:p>
          <a:p>
            <a:pPr lvl="1">
              <a:buFont typeface="Wingdings" panose="05000000000000000000" pitchFamily="2" charset="2"/>
              <a:buChar char="§"/>
            </a:pPr>
            <a:r>
              <a:rPr lang="tr-TR" dirty="0" smtClean="0"/>
              <a:t>Yard. Dr</a:t>
            </a:r>
            <a:r>
              <a:rPr lang="en-US" dirty="0" smtClean="0"/>
              <a:t>. </a:t>
            </a:r>
            <a:r>
              <a:rPr lang="en-US" dirty="0" err="1"/>
              <a:t>Erhan</a:t>
            </a:r>
            <a:r>
              <a:rPr lang="en-US" dirty="0"/>
              <a:t> </a:t>
            </a:r>
            <a:r>
              <a:rPr lang="en-US" dirty="0" err="1" smtClean="0"/>
              <a:t>Mengüsoğlu</a:t>
            </a:r>
            <a:endParaRPr lang="tr-TR" dirty="0" smtClean="0"/>
          </a:p>
          <a:p>
            <a:pPr marL="0" indent="0">
              <a:buNone/>
            </a:pPr>
            <a:endParaRPr lang="tr-TR" dirty="0"/>
          </a:p>
          <a:p>
            <a:pPr marL="0" indent="0">
              <a:buNone/>
            </a:pPr>
            <a:endParaRPr lang="tr-TR" dirty="0" smtClean="0"/>
          </a:p>
          <a:p>
            <a:pPr lvl="1">
              <a:buFont typeface="Wingdings" panose="05000000000000000000" pitchFamily="2" charset="2"/>
              <a:buChar char="§"/>
            </a:pPr>
            <a:r>
              <a:rPr lang="en-US" dirty="0" smtClean="0"/>
              <a:t>Dr. </a:t>
            </a:r>
            <a:r>
              <a:rPr lang="en-US" dirty="0" err="1" smtClean="0"/>
              <a:t>Eray</a:t>
            </a:r>
            <a:r>
              <a:rPr lang="en-US" dirty="0" smtClean="0"/>
              <a:t> </a:t>
            </a:r>
            <a:r>
              <a:rPr lang="en-US" dirty="0" err="1" smtClean="0"/>
              <a:t>Tuzun</a:t>
            </a:r>
            <a:endParaRPr lang="tr-TR" dirty="0" smtClean="0"/>
          </a:p>
          <a:p>
            <a:pPr lvl="1">
              <a:buFont typeface="Wingdings" panose="05000000000000000000" pitchFamily="2" charset="2"/>
              <a:buChar char="§"/>
            </a:pPr>
            <a:r>
              <a:rPr lang="tr-TR" dirty="0" smtClean="0"/>
              <a:t>Yagup Çetin</a:t>
            </a:r>
            <a:endParaRPr lang="en-US" dirty="0"/>
          </a:p>
        </p:txBody>
      </p:sp>
      <p:pic>
        <p:nvPicPr>
          <p:cNvPr id="11"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 y="2593370"/>
            <a:ext cx="1295688" cy="440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7">
            <a:extLst>
              <a:ext uri="{28A0092B-C50C-407E-A947-70E740481C1C}">
                <a14:useLocalDpi xmlns:a14="http://schemas.microsoft.com/office/drawing/2010/main" val="0"/>
              </a:ext>
            </a:extLst>
          </a:blip>
          <a:srcRect t="24025" b="30158"/>
          <a:stretch/>
        </p:blipFill>
        <p:spPr bwMode="auto">
          <a:xfrm>
            <a:off x="4559130" y="2852202"/>
            <a:ext cx="1193052" cy="360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384" y="4309584"/>
            <a:ext cx="1275280" cy="1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60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smtClean="0"/>
              <a:t>ModelWriter </a:t>
            </a:r>
            <a:r>
              <a:rPr lang="en-US" dirty="0" smtClean="0"/>
              <a:t>Open Source Campaign</a:t>
            </a:r>
            <a:r>
              <a:rPr lang="tr-TR" dirty="0" smtClean="0"/>
              <a:t/>
            </a:r>
            <a:br>
              <a:rPr lang="tr-TR" dirty="0" smtClean="0"/>
            </a:br>
            <a:r>
              <a:rPr lang="tr-TR" sz="2000" dirty="0">
                <a:solidFill>
                  <a:schemeClr val="tx1">
                    <a:lumMod val="50000"/>
                    <a:lumOff val="50000"/>
                  </a:schemeClr>
                </a:solidFill>
              </a:rPr>
              <a:t>https://github.com/modelwriter</a:t>
            </a:r>
            <a:endParaRPr lang="en-US" sz="2000" dirty="0">
              <a:solidFill>
                <a:schemeClr val="tx1">
                  <a:lumMod val="50000"/>
                  <a:lumOff val="50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3504"/>
          <a:stretch/>
        </p:blipFill>
        <p:spPr>
          <a:xfrm>
            <a:off x="827584" y="1124743"/>
            <a:ext cx="6840760" cy="5589251"/>
          </a:xfrm>
          <a:prstGeom prst="rect">
            <a:avLst/>
          </a:prstGeom>
        </p:spPr>
      </p:pic>
    </p:spTree>
    <p:extLst>
      <p:ext uri="{BB962C8B-B14F-4D97-AF65-F5344CB8AC3E}">
        <p14:creationId xmlns:p14="http://schemas.microsoft.com/office/powerpoint/2010/main" val="21343520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https://waffle.io/modelwriter/requirements</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80"/>
          </a:xfrm>
          <a:prstGeom prst="rect">
            <a:avLst/>
          </a:prstGeom>
        </p:spPr>
      </p:pic>
    </p:spTree>
    <p:extLst>
      <p:ext uri="{BB962C8B-B14F-4D97-AF65-F5344CB8AC3E}">
        <p14:creationId xmlns:p14="http://schemas.microsoft.com/office/powerpoint/2010/main" val="41625471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44000"/>
            <a:ext cx="6408712" cy="828000"/>
          </a:xfrm>
        </p:spPr>
        <p:txBody>
          <a:bodyPr/>
          <a:lstStyle/>
          <a:p>
            <a:r>
              <a:rPr lang="en-US" dirty="0" smtClean="0"/>
              <a:t>ModelWriter Requirements &amp; User Stories</a:t>
            </a:r>
            <a:r>
              <a:rPr lang="tr-TR" dirty="0" smtClean="0"/>
              <a:t/>
            </a:r>
            <a:br>
              <a:rPr lang="tr-TR" dirty="0" smtClean="0"/>
            </a:br>
            <a:r>
              <a:rPr lang="tr-TR" sz="2000" dirty="0">
                <a:solidFill>
                  <a:schemeClr val="tx1">
                    <a:lumMod val="50000"/>
                    <a:lumOff val="50000"/>
                  </a:schemeClr>
                </a:solidFill>
              </a:rPr>
              <a:t>https://</a:t>
            </a:r>
            <a:r>
              <a:rPr lang="tr-TR" sz="2000" dirty="0" smtClean="0">
                <a:solidFill>
                  <a:schemeClr val="tx1">
                    <a:lumMod val="50000"/>
                    <a:lumOff val="50000"/>
                  </a:schemeClr>
                </a:solidFill>
              </a:rPr>
              <a:t>waffle.io/modelwriter/wp5</a:t>
            </a:r>
            <a:endParaRPr lang="en-US" sz="2000" dirty="0">
              <a:solidFill>
                <a:schemeClr val="tx1">
                  <a:lumMod val="50000"/>
                  <a:lumOff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54" y="1268760"/>
            <a:ext cx="8596188" cy="4320479"/>
          </a:xfrm>
          <a:prstGeom prst="rect">
            <a:avLst/>
          </a:prstGeom>
        </p:spPr>
      </p:pic>
    </p:spTree>
    <p:extLst>
      <p:ext uri="{BB962C8B-B14F-4D97-AF65-F5344CB8AC3E}">
        <p14:creationId xmlns:p14="http://schemas.microsoft.com/office/powerpoint/2010/main" val="14181742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err="1">
                <a:solidFill>
                  <a:prstClr val="white"/>
                </a:solidFill>
              </a:rPr>
              <a:t>What</a:t>
            </a:r>
            <a:r>
              <a:rPr lang="fr-FR" sz="4800" dirty="0">
                <a:solidFill>
                  <a:prstClr val="white"/>
                </a:solidFill>
              </a:rPr>
              <a:t> </a:t>
            </a:r>
            <a:r>
              <a:rPr lang="fr-FR" sz="4800" dirty="0" err="1">
                <a:solidFill>
                  <a:prstClr val="white"/>
                </a:solidFill>
              </a:rPr>
              <a:t>is</a:t>
            </a:r>
            <a:r>
              <a:rPr lang="fr-FR" sz="4800" dirty="0">
                <a:solidFill>
                  <a:prstClr val="white"/>
                </a:solidFill>
              </a:rPr>
              <a:t> the </a:t>
            </a:r>
            <a:r>
              <a:rPr lang="fr-FR" sz="4800" dirty="0" err="1">
                <a:solidFill>
                  <a:prstClr val="white"/>
                </a:solidFill>
              </a:rPr>
              <a:t>problem</a:t>
            </a:r>
            <a:r>
              <a:rPr lang="fr-FR" sz="4800" dirty="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767059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Airbus A380!</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related to design principles.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8165370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Plants!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documentation of a construction site.</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258621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Automobiles!</a:t>
            </a:r>
            <a:endParaRPr lang="en-US" sz="4800" dirty="0"/>
          </a:p>
        </p:txBody>
      </p:sp>
      <p:sp>
        <p:nvSpPr>
          <p:cNvPr id="5" name="Title 3"/>
          <p:cNvSpPr txBox="1">
            <a:spLocks/>
          </p:cNvSpPr>
          <p:nvPr/>
        </p:nvSpPr>
        <p:spPr>
          <a:xfrm>
            <a:off x="0" y="6381328"/>
            <a:ext cx="9144000" cy="4766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prstClr val="white"/>
                </a:solidFill>
              </a:rPr>
              <a:t>Imagine the technical specifications </a:t>
            </a:r>
            <a:r>
              <a:rPr lang="tr-TR" sz="4800" dirty="0" smtClean="0"/>
              <a:t/>
            </a:r>
            <a:br>
              <a:rPr lang="tr-TR" sz="4800" dirty="0" smtClean="0"/>
            </a:br>
            <a:endParaRPr lang="en-US" sz="4800" dirty="0"/>
          </a:p>
        </p:txBody>
      </p:sp>
    </p:spTree>
    <p:extLst>
      <p:ext uri="{BB962C8B-B14F-4D97-AF65-F5344CB8AC3E}">
        <p14:creationId xmlns:p14="http://schemas.microsoft.com/office/powerpoint/2010/main" val="968590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
        <p:nvSpPr>
          <p:cNvPr id="5"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Write once … and </a:t>
            </a:r>
            <a:r>
              <a:rPr lang="fr-FR" sz="3200" dirty="0" err="1">
                <a:solidFill>
                  <a:prstClr val="white"/>
                </a:solidFill>
              </a:rPr>
              <a:t>never</a:t>
            </a:r>
            <a:r>
              <a:rPr lang="fr-FR" sz="3200" dirty="0">
                <a:solidFill>
                  <a:prstClr val="white"/>
                </a:solidFill>
              </a:rPr>
              <a:t> look at </a:t>
            </a:r>
            <a:r>
              <a:rPr lang="fr-FR" sz="3200" dirty="0" err="1" smtClean="0">
                <a:solidFill>
                  <a:prstClr val="white"/>
                </a:solidFill>
              </a:rPr>
              <a:t>afte</a:t>
            </a:r>
            <a:r>
              <a:rPr lang="tr-TR" sz="3200" dirty="0" smtClean="0">
                <a:solidFill>
                  <a:prstClr val="white"/>
                </a:solidFill>
              </a:rPr>
              <a:t>r</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417458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a:solidFill>
                  <a:prstClr val="white"/>
                </a:solidFill>
              </a:rPr>
              <a:t>Hard to </a:t>
            </a:r>
            <a:r>
              <a:rPr lang="fr-FR" sz="3200" dirty="0" err="1">
                <a:solidFill>
                  <a:prstClr val="white"/>
                </a:solidFill>
              </a:rPr>
              <a:t>keep</a:t>
            </a:r>
            <a:r>
              <a:rPr lang="fr-FR" sz="3200" dirty="0">
                <a:solidFill>
                  <a:prstClr val="white"/>
                </a:solidFill>
              </a:rPr>
              <a:t> </a:t>
            </a:r>
            <a:r>
              <a:rPr lang="fr-FR" sz="3200" dirty="0" err="1">
                <a:solidFill>
                  <a:prstClr val="white"/>
                </a:solidFill>
              </a:rPr>
              <a:t>it</a:t>
            </a:r>
            <a:r>
              <a:rPr lang="fr-FR" sz="3200" dirty="0">
                <a:solidFill>
                  <a:prstClr val="white"/>
                </a:solidFill>
              </a:rPr>
              <a:t> </a:t>
            </a:r>
            <a:r>
              <a:rPr lang="fr-FR" sz="3200" dirty="0" smtClean="0">
                <a:solidFill>
                  <a:prstClr val="white"/>
                </a:solidFill>
              </a:rPr>
              <a:t>up-to-date</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36707183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3200" dirty="0" err="1">
                <a:solidFill>
                  <a:prstClr val="white"/>
                </a:solidFill>
              </a:rPr>
              <a:t>Useful</a:t>
            </a:r>
            <a:r>
              <a:rPr lang="fr-FR" sz="3200" dirty="0">
                <a:solidFill>
                  <a:prstClr val="white"/>
                </a:solidFill>
              </a:rPr>
              <a:t> for </a:t>
            </a:r>
            <a:r>
              <a:rPr lang="fr-FR" sz="3200" dirty="0" err="1">
                <a:solidFill>
                  <a:prstClr val="white"/>
                </a:solidFill>
              </a:rPr>
              <a:t>users</a:t>
            </a:r>
            <a:r>
              <a:rPr lang="fr-FR" sz="3200" dirty="0">
                <a:solidFill>
                  <a:prstClr val="white"/>
                </a:solidFill>
              </a:rPr>
              <a:t> / </a:t>
            </a:r>
            <a:r>
              <a:rPr lang="fr-FR" sz="3200" dirty="0" err="1">
                <a:solidFill>
                  <a:prstClr val="white"/>
                </a:solidFill>
              </a:rPr>
              <a:t>Boring</a:t>
            </a:r>
            <a:r>
              <a:rPr lang="fr-FR" sz="3200" dirty="0">
                <a:solidFill>
                  <a:prstClr val="white"/>
                </a:solidFill>
              </a:rPr>
              <a:t> to </a:t>
            </a:r>
            <a:r>
              <a:rPr lang="fr-FR" sz="3200" dirty="0" err="1">
                <a:solidFill>
                  <a:prstClr val="white"/>
                </a:solidFill>
              </a:rPr>
              <a:t>write</a:t>
            </a:r>
            <a:endParaRPr lang="fr-FR" sz="3200" dirty="0">
              <a:solidFill>
                <a:prstClr val="white"/>
              </a:solidFill>
            </a:endParaRPr>
          </a:p>
          <a:p>
            <a:r>
              <a:rPr lang="tr-TR" sz="4800" dirty="0" smtClean="0"/>
              <a:t/>
            </a:r>
            <a:br>
              <a:rPr lang="tr-TR" sz="4800" dirty="0" smtClean="0"/>
            </a:br>
            <a:endParaRPr lang="en-US" sz="4800" dirty="0"/>
          </a:p>
        </p:txBody>
      </p:sp>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fr-FR" sz="4800" dirty="0" smtClean="0">
                <a:solidFill>
                  <a:prstClr val="white"/>
                </a:solidFill>
              </a:rPr>
              <a:t>Documentation</a:t>
            </a:r>
            <a:r>
              <a:rPr lang="tr-TR" sz="4800" dirty="0" smtClean="0">
                <a:solidFill>
                  <a:prstClr val="white"/>
                </a:solidFill>
              </a:rPr>
              <a:t>!</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517718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smtClean="0"/>
              <a:t>Agenda - Doç.Dr. TANSEL ÖZYER </a:t>
            </a:r>
            <a:endParaRPr lang="en-US" dirty="0"/>
          </a:p>
        </p:txBody>
      </p:sp>
      <p:sp>
        <p:nvSpPr>
          <p:cNvPr id="7" name="Content Placeholder 6"/>
          <p:cNvSpPr>
            <a:spLocks noGrp="1"/>
          </p:cNvSpPr>
          <p:nvPr>
            <p:ph idx="1"/>
          </p:nvPr>
        </p:nvSpPr>
        <p:spPr>
          <a:xfrm>
            <a:off x="539552" y="1196752"/>
            <a:ext cx="8280920" cy="5040560"/>
          </a:xfrm>
        </p:spPr>
        <p:txBody>
          <a:bodyPr/>
          <a:lstStyle/>
          <a:p>
            <a:pPr marL="457200" indent="-457200">
              <a:buFont typeface="+mj-lt"/>
              <a:buAutoNum type="arabicPeriod"/>
            </a:pPr>
            <a:r>
              <a:rPr lang="en-US" sz="1800" dirty="0" smtClean="0">
                <a:solidFill>
                  <a:schemeClr val="accent3"/>
                </a:solidFill>
              </a:rPr>
              <a:t>Overview of the project </a:t>
            </a:r>
            <a:r>
              <a:rPr lang="en-US" sz="1800" dirty="0" smtClean="0"/>
              <a:t>(</a:t>
            </a:r>
            <a:r>
              <a:rPr lang="tr-TR" sz="1800" dirty="0" smtClean="0"/>
              <a:t>25</a:t>
            </a:r>
            <a:r>
              <a:rPr lang="en-US" sz="1800" dirty="0" smtClean="0"/>
              <a:t>min) [0</a:t>
            </a:r>
            <a:r>
              <a:rPr lang="tr-TR" sz="1800" dirty="0" smtClean="0"/>
              <a:t>8</a:t>
            </a:r>
            <a:r>
              <a:rPr lang="en-US" sz="1800" dirty="0" smtClean="0"/>
              <a:t>:</a:t>
            </a:r>
            <a:r>
              <a:rPr lang="tr-TR" sz="1800" dirty="0" smtClean="0"/>
              <a:t>45</a:t>
            </a:r>
            <a:r>
              <a:rPr lang="en-US" sz="1800" dirty="0" smtClean="0"/>
              <a:t> - 09:</a:t>
            </a:r>
            <a:r>
              <a:rPr lang="tr-TR" sz="1800" dirty="0" smtClean="0"/>
              <a:t>10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Progress Status per W</a:t>
            </a:r>
            <a:r>
              <a:rPr lang="tr-TR" sz="1800" dirty="0" smtClean="0">
                <a:solidFill>
                  <a:schemeClr val="accent3"/>
                </a:solidFill>
              </a:rPr>
              <a:t>ork </a:t>
            </a:r>
            <a:r>
              <a:rPr lang="en-US" sz="1800" dirty="0" smtClean="0">
                <a:solidFill>
                  <a:schemeClr val="accent3"/>
                </a:solidFill>
              </a:rPr>
              <a:t>P</a:t>
            </a:r>
            <a:r>
              <a:rPr lang="tr-TR" sz="1800" dirty="0" smtClean="0">
                <a:solidFill>
                  <a:schemeClr val="accent3"/>
                </a:solidFill>
              </a:rPr>
              <a:t>ackage</a:t>
            </a:r>
            <a:r>
              <a:rPr lang="en-US" sz="1800" dirty="0" smtClean="0">
                <a:solidFill>
                  <a:schemeClr val="accent3"/>
                </a:solidFill>
              </a:rPr>
              <a:t> </a:t>
            </a:r>
            <a:r>
              <a:rPr lang="en-US" sz="1800" dirty="0" smtClean="0"/>
              <a:t>(</a:t>
            </a:r>
            <a:r>
              <a:rPr lang="tr-TR" sz="1800" dirty="0" smtClean="0"/>
              <a:t>30 </a:t>
            </a:r>
            <a:r>
              <a:rPr lang="en-US" sz="1800" dirty="0" smtClean="0"/>
              <a:t>min) [</a:t>
            </a:r>
            <a:r>
              <a:rPr lang="tr-TR" sz="1800" dirty="0" smtClean="0"/>
              <a:t>09</a:t>
            </a:r>
            <a:r>
              <a:rPr lang="en-US" sz="1800" dirty="0" smtClean="0"/>
              <a:t>:</a:t>
            </a:r>
            <a:r>
              <a:rPr lang="tr-TR" sz="1800" dirty="0" smtClean="0"/>
              <a:t>10</a:t>
            </a:r>
            <a:r>
              <a:rPr lang="en-US" sz="1800" dirty="0" smtClean="0"/>
              <a:t> - </a:t>
            </a:r>
            <a:r>
              <a:rPr lang="tr-TR" sz="1800" dirty="0" smtClean="0"/>
              <a:t>09</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Use-cases and exploitation prospects </a:t>
            </a:r>
            <a:r>
              <a:rPr lang="en-US" sz="1800" dirty="0" smtClean="0"/>
              <a:t>(</a:t>
            </a:r>
            <a:r>
              <a:rPr lang="tr-TR" sz="1800" dirty="0" smtClean="0"/>
              <a:t>30 </a:t>
            </a:r>
            <a:r>
              <a:rPr lang="en-US" sz="1800" dirty="0" smtClean="0"/>
              <a:t>min) [09:</a:t>
            </a:r>
            <a:r>
              <a:rPr lang="tr-TR" sz="1800" dirty="0" smtClean="0"/>
              <a:t>40</a:t>
            </a:r>
            <a:r>
              <a:rPr lang="en-US" sz="1800" dirty="0" smtClean="0"/>
              <a:t> - 10:</a:t>
            </a:r>
            <a:r>
              <a:rPr lang="tr-TR" sz="1800" dirty="0" smtClean="0"/>
              <a:t>10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Demonstrations of the</a:t>
            </a:r>
            <a:r>
              <a:rPr lang="tr-TR" sz="1800" dirty="0" smtClean="0">
                <a:solidFill>
                  <a:schemeClr val="accent3"/>
                </a:solidFill>
              </a:rPr>
              <a:t> Software Deliverables </a:t>
            </a:r>
            <a:r>
              <a:rPr lang="en-US" sz="1800" dirty="0" smtClean="0"/>
              <a:t>(30 min) [1</a:t>
            </a:r>
            <a:r>
              <a:rPr lang="tr-TR" sz="1800" dirty="0" smtClean="0"/>
              <a:t>0</a:t>
            </a:r>
            <a:r>
              <a:rPr lang="en-US" sz="1800" dirty="0" smtClean="0"/>
              <a:t>:</a:t>
            </a:r>
            <a:r>
              <a:rPr lang="tr-TR" sz="1800" dirty="0" smtClean="0"/>
              <a:t>10</a:t>
            </a:r>
            <a:r>
              <a:rPr lang="en-US" sz="1800" dirty="0" smtClean="0"/>
              <a:t> - 1</a:t>
            </a:r>
            <a:r>
              <a:rPr lang="tr-TR" sz="1800" dirty="0" smtClean="0"/>
              <a:t>0</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Summary (achievements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smtClean="0"/>
              <a:t>0</a:t>
            </a:r>
            <a:r>
              <a:rPr lang="en-US" sz="1800" dirty="0" smtClean="0"/>
              <a:t>:</a:t>
            </a:r>
            <a:r>
              <a:rPr lang="tr-TR" sz="1800" dirty="0" smtClean="0"/>
              <a:t>40</a:t>
            </a:r>
            <a:r>
              <a:rPr lang="en-US" sz="1800" dirty="0" smtClean="0"/>
              <a:t> - 1</a:t>
            </a:r>
            <a:r>
              <a:rPr lang="tr-TR" sz="1800" dirty="0" smtClean="0"/>
              <a:t>0</a:t>
            </a:r>
            <a:r>
              <a:rPr lang="en-US" sz="1800" dirty="0" smtClean="0"/>
              <a:t>:</a:t>
            </a:r>
            <a:r>
              <a:rPr lang="tr-TR" sz="1800" dirty="0" smtClean="0"/>
              <a:t>45</a:t>
            </a:r>
            <a:r>
              <a:rPr lang="en-US" sz="1800" dirty="0" smtClean="0"/>
              <a:t>]</a:t>
            </a:r>
            <a:endParaRPr lang="tr-TR" sz="1800" dirty="0"/>
          </a:p>
          <a:p>
            <a:pPr marL="457200" indent="-457200">
              <a:buFont typeface="+mj-lt"/>
              <a:buAutoNum type="arabicPeriod"/>
            </a:pPr>
            <a:r>
              <a:rPr lang="en-US" sz="1800" dirty="0" smtClean="0"/>
              <a:t>ITEA -EUREKA Review Meeting Conclusions &amp; Actions </a:t>
            </a:r>
            <a:endParaRPr lang="tr-TR" sz="1800" dirty="0"/>
          </a:p>
          <a:p>
            <a:pPr marL="457200" indent="-457200">
              <a:buFont typeface="+mj-lt"/>
              <a:buAutoNum type="arabicPeriod"/>
            </a:pPr>
            <a:r>
              <a:rPr lang="tr-TR" sz="1800" dirty="0" smtClean="0"/>
              <a:t>Financial Assesments of Turkish Consortium </a:t>
            </a:r>
          </a:p>
          <a:p>
            <a:pPr marL="457200" indent="-457200">
              <a:buFont typeface="+mj-lt"/>
              <a:buAutoNum type="arabicPeriod"/>
            </a:pPr>
            <a:r>
              <a:rPr lang="tr-TR" sz="1800" dirty="0" smtClean="0"/>
              <a:t>Questions</a:t>
            </a:r>
            <a:endParaRPr lang="en-US" sz="1800" dirty="0"/>
          </a:p>
        </p:txBody>
      </p:sp>
    </p:spTree>
    <p:extLst>
      <p:ext uri="{BB962C8B-B14F-4D97-AF65-F5344CB8AC3E}">
        <p14:creationId xmlns:p14="http://schemas.microsoft.com/office/powerpoint/2010/main" val="1686746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3200" dirty="0" smtClean="0">
                <a:solidFill>
                  <a:prstClr val="white"/>
                </a:solidFill>
              </a:rPr>
              <a:t>No meaning of syntax (words, sentences …)</a:t>
            </a:r>
            <a:r>
              <a:rPr lang="tr-TR" sz="4800" dirty="0" smtClean="0"/>
              <a:t/>
            </a:r>
            <a:br>
              <a:rPr lang="tr-TR" sz="4800" dirty="0" smtClean="0"/>
            </a:br>
            <a:endParaRPr lang="en-US" sz="4800" dirty="0"/>
          </a:p>
        </p:txBody>
      </p:sp>
      <p:sp>
        <p:nvSpPr>
          <p:cNvPr id="5"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800" dirty="0" smtClean="0">
                <a:solidFill>
                  <a:prstClr val="white"/>
                </a:solidFill>
              </a:rPr>
              <a:t>Semantics!</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92268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text?</a:t>
            </a:r>
            <a:br>
              <a:rPr lang="tr-TR" sz="4800" dirty="0" smtClean="0"/>
            </a:br>
            <a:endParaRPr lang="en-US" sz="4800" dirty="0"/>
          </a:p>
        </p:txBody>
      </p:sp>
    </p:spTree>
    <p:extLst>
      <p:ext uri="{BB962C8B-B14F-4D97-AF65-F5344CB8AC3E}">
        <p14:creationId xmlns:p14="http://schemas.microsoft.com/office/powerpoint/2010/main" val="6985916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20062"/>
            <a:ext cx="7143963" cy="5189483"/>
          </a:xfrm>
          <a:prstGeom prst="rect">
            <a:avLst/>
          </a:prstGeom>
        </p:spPr>
      </p:pic>
    </p:spTree>
    <p:extLst>
      <p:ext uri="{BB962C8B-B14F-4D97-AF65-F5344CB8AC3E}">
        <p14:creationId xmlns:p14="http://schemas.microsoft.com/office/powerpoint/2010/main" val="166734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a:t>
            </a:r>
            <a:r>
              <a:rPr lang="en-US" dirty="0" smtClean="0"/>
              <a:t>document </a:t>
            </a:r>
            <a:r>
              <a:rPr lang="en-US" dirty="0"/>
              <a:t>file </a:t>
            </a:r>
            <a:r>
              <a:rPr lang="en-US" dirty="0" smtClean="0"/>
              <a:t>format</a:t>
            </a:r>
            <a:r>
              <a:rPr lang="tr-TR" dirty="0" smtClean="0"/>
              <a:t>s)</a:t>
            </a:r>
            <a:r>
              <a:rPr lang="en-GB" dirty="0" smtClean="0"/>
              <a:t/>
            </a:r>
            <a:br>
              <a:rPr lang="en-GB" dirty="0" smtClean="0"/>
            </a:br>
            <a:r>
              <a:rPr lang="tr-TR" dirty="0">
                <a:solidFill>
                  <a:schemeClr val="tx1">
                    <a:lumMod val="50000"/>
                    <a:lumOff val="50000"/>
                  </a:schemeClr>
                </a:solidFill>
              </a:rPr>
              <a:t>Office Open </a:t>
            </a:r>
            <a:r>
              <a:rPr lang="tr-TR" dirty="0" smtClean="0">
                <a:solidFill>
                  <a:schemeClr val="tx1">
                    <a:lumMod val="50000"/>
                    <a:lumOff val="50000"/>
                  </a:schemeClr>
                </a:solidFill>
              </a:rPr>
              <a:t>XML (.</a:t>
            </a:r>
            <a:r>
              <a:rPr lang="tr-TR" dirty="0">
                <a:solidFill>
                  <a:schemeClr val="tx1">
                    <a:lumMod val="50000"/>
                    <a:lumOff val="50000"/>
                  </a:schemeClr>
                </a:solidFill>
              </a:rPr>
              <a:t>docx) </a:t>
            </a:r>
            <a:r>
              <a:rPr lang="tr-TR" dirty="0" smtClean="0">
                <a:solidFill>
                  <a:schemeClr val="tx1">
                    <a:lumMod val="50000"/>
                    <a:lumOff val="50000"/>
                  </a:schemeClr>
                </a:solidFill>
              </a:rPr>
              <a:t>(ISO/IEC 29500)</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80" y="1220062"/>
            <a:ext cx="7080354" cy="5189483"/>
          </a:xfrm>
          <a:prstGeom prst="rect">
            <a:avLst/>
          </a:prstGeom>
        </p:spPr>
      </p:pic>
    </p:spTree>
    <p:extLst>
      <p:ext uri="{BB962C8B-B14F-4D97-AF65-F5344CB8AC3E}">
        <p14:creationId xmlns:p14="http://schemas.microsoft.com/office/powerpoint/2010/main" val="4989391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(.md source file)</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158092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(HTML Preview)</a:t>
            </a:r>
            <a:r>
              <a:rPr lang="en-GB" dirty="0"/>
              <a:t/>
            </a:r>
            <a:br>
              <a:rPr lang="en-GB" dirty="0"/>
            </a:br>
            <a:r>
              <a:rPr lang="tr-TR" dirty="0" smtClean="0">
                <a:solidFill>
                  <a:schemeClr val="tx1">
                    <a:lumMod val="50000"/>
                    <a:lumOff val="50000"/>
                  </a:schemeClr>
                </a:solidFill>
              </a:rPr>
              <a:t>text/markdown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177194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What is a text? (unformatted text)</a:t>
            </a:r>
            <a:r>
              <a:rPr lang="en-GB" dirty="0"/>
              <a:t/>
            </a:r>
            <a:br>
              <a:rPr lang="en-GB" dirty="0"/>
            </a:br>
            <a:r>
              <a:rPr lang="tr-TR" dirty="0">
                <a:solidFill>
                  <a:schemeClr val="tx1">
                    <a:lumMod val="50000"/>
                    <a:lumOff val="50000"/>
                  </a:schemeClr>
                </a:solidFill>
              </a:rPr>
              <a:t>t</a:t>
            </a:r>
            <a:r>
              <a:rPr lang="tr-TR" dirty="0" smtClean="0">
                <a:solidFill>
                  <a:schemeClr val="tx1">
                    <a:lumMod val="50000"/>
                    <a:lumOff val="50000"/>
                  </a:schemeClr>
                </a:solidFill>
              </a:rPr>
              <a:t>ext/plain </a:t>
            </a:r>
            <a:r>
              <a:rPr lang="tr-TR" dirty="0">
                <a:solidFill>
                  <a:schemeClr val="tx1">
                    <a:lumMod val="50000"/>
                    <a:lumOff val="50000"/>
                  </a:schemeClr>
                </a:solidFill>
              </a:rPr>
              <a:t>(</a:t>
            </a:r>
            <a:r>
              <a:rPr lang="tr-TR" dirty="0" smtClean="0">
                <a:solidFill>
                  <a:schemeClr val="tx1">
                    <a:lumMod val="50000"/>
                    <a:lumOff val="50000"/>
                  </a:schemeClr>
                </a:solidFill>
              </a:rPr>
              <a:t>ICANN Standard)</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6301077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What is a text? </a:t>
            </a:r>
            <a:r>
              <a:rPr lang="tr-TR" dirty="0" smtClean="0"/>
              <a:t>(code files) </a:t>
            </a:r>
            <a:br>
              <a:rPr lang="tr-TR" dirty="0" smtClean="0"/>
            </a:br>
            <a:r>
              <a:rPr lang="tr-TR" dirty="0" smtClean="0">
                <a:solidFill>
                  <a:schemeClr val="tx1">
                    <a:lumMod val="50000"/>
                    <a:lumOff val="50000"/>
                  </a:schemeClr>
                </a:solidFill>
              </a:rPr>
              <a:t>Java, C++ … Programing Languages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1068588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800" dirty="0" smtClean="0"/>
              <a:t>What is a model?</a:t>
            </a:r>
            <a:br>
              <a:rPr lang="tr-TR" sz="4800" dirty="0" smtClean="0"/>
            </a:br>
            <a:endParaRPr lang="en-US" sz="4800" dirty="0"/>
          </a:p>
        </p:txBody>
      </p:sp>
    </p:spTree>
    <p:extLst>
      <p:ext uri="{BB962C8B-B14F-4D97-AF65-F5344CB8AC3E}">
        <p14:creationId xmlns:p14="http://schemas.microsoft.com/office/powerpoint/2010/main" val="38165352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480264" cy="828000"/>
          </a:xfrm>
        </p:spPr>
        <p:txBody>
          <a:bodyPr/>
          <a:lstStyle/>
          <a:p>
            <a:r>
              <a:rPr lang="tr-TR" dirty="0"/>
              <a:t>Everything is a model</a:t>
            </a:r>
            <a:r>
              <a:rPr lang="tr-TR" dirty="0" smtClean="0"/>
              <a:t>! (ReqIF Standard)</a:t>
            </a:r>
            <a:r>
              <a:rPr lang="tr-TR" dirty="0"/>
              <a:t/>
            </a:r>
            <a:br>
              <a:rPr lang="tr-TR" dirty="0"/>
            </a:br>
            <a:r>
              <a:rPr lang="tr-TR" dirty="0" smtClean="0">
                <a:solidFill>
                  <a:schemeClr val="tx1">
                    <a:lumMod val="50000"/>
                    <a:lumOff val="50000"/>
                  </a:schemeClr>
                </a:solidFill>
              </a:rPr>
              <a:t>Requirements </a:t>
            </a:r>
            <a:r>
              <a:rPr lang="tr-TR" dirty="0">
                <a:solidFill>
                  <a:schemeClr val="tx1">
                    <a:lumMod val="50000"/>
                    <a:lumOff val="50000"/>
                  </a:schemeClr>
                </a:solidFill>
              </a:rPr>
              <a:t>Interchange </a:t>
            </a:r>
            <a:r>
              <a:rPr lang="tr-TR" dirty="0" smtClean="0">
                <a:solidFill>
                  <a:schemeClr val="tx1">
                    <a:lumMod val="50000"/>
                    <a:lumOff val="50000"/>
                  </a:schemeClr>
                </a:solidFill>
              </a:rPr>
              <a:t>Format</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1620274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tr-TR" dirty="0"/>
              <a:t>Agenda - </a:t>
            </a:r>
            <a:r>
              <a:rPr lang="tr-TR" dirty="0" smtClean="0"/>
              <a:t>Doç.Dr</a:t>
            </a:r>
            <a:r>
              <a:rPr lang="tr-TR" dirty="0"/>
              <a:t>. PINAR KARAGÖZ </a:t>
            </a:r>
            <a:endParaRPr lang="en-US" dirty="0"/>
          </a:p>
        </p:txBody>
      </p:sp>
      <p:sp>
        <p:nvSpPr>
          <p:cNvPr id="7" name="Content Placeholder 6"/>
          <p:cNvSpPr>
            <a:spLocks noGrp="1"/>
          </p:cNvSpPr>
          <p:nvPr>
            <p:ph idx="1"/>
          </p:nvPr>
        </p:nvSpPr>
        <p:spPr>
          <a:xfrm>
            <a:off x="539552" y="1196752"/>
            <a:ext cx="8280920" cy="5544616"/>
          </a:xfrm>
        </p:spPr>
        <p:txBody>
          <a:bodyPr/>
          <a:lstStyle/>
          <a:p>
            <a:pPr marL="457200" indent="-457200">
              <a:buFont typeface="+mj-lt"/>
              <a:buAutoNum type="arabicPeriod"/>
            </a:pPr>
            <a:r>
              <a:rPr lang="en-US" sz="1800" dirty="0" smtClean="0">
                <a:solidFill>
                  <a:schemeClr val="accent3"/>
                </a:solidFill>
              </a:rPr>
              <a:t>Overview </a:t>
            </a:r>
            <a:r>
              <a:rPr lang="en-US" sz="1800" dirty="0">
                <a:solidFill>
                  <a:schemeClr val="accent3"/>
                </a:solidFill>
              </a:rPr>
              <a:t>of the project </a:t>
            </a:r>
            <a:r>
              <a:rPr lang="en-US" sz="1800" dirty="0" smtClean="0"/>
              <a:t>(</a:t>
            </a:r>
            <a:r>
              <a:rPr lang="tr-TR" sz="1800" dirty="0" smtClean="0"/>
              <a:t>25</a:t>
            </a:r>
            <a:r>
              <a:rPr lang="en-US" sz="1800" dirty="0" smtClean="0"/>
              <a:t>min</a:t>
            </a:r>
            <a:r>
              <a:rPr lang="en-US" sz="1800" dirty="0"/>
              <a:t>) </a:t>
            </a:r>
            <a:r>
              <a:rPr lang="en-US" sz="1800" dirty="0" smtClean="0"/>
              <a:t>[</a:t>
            </a:r>
            <a:r>
              <a:rPr lang="tr-TR" sz="1800" dirty="0" smtClean="0"/>
              <a:t>13</a:t>
            </a:r>
            <a:r>
              <a:rPr lang="en-US" sz="1800" dirty="0" smtClean="0"/>
              <a:t>:</a:t>
            </a:r>
            <a:r>
              <a:rPr lang="tr-TR" sz="1800" dirty="0" smtClean="0"/>
              <a:t>45</a:t>
            </a:r>
            <a:r>
              <a:rPr lang="en-US" sz="1800" dirty="0" smtClean="0"/>
              <a:t> </a:t>
            </a:r>
            <a:r>
              <a:rPr lang="en-US" sz="1800" dirty="0"/>
              <a:t>- </a:t>
            </a:r>
            <a:r>
              <a:rPr lang="tr-TR" sz="1800" dirty="0" smtClean="0"/>
              <a:t>14</a:t>
            </a:r>
            <a:r>
              <a:rPr lang="en-US" sz="1800" dirty="0" smtClean="0"/>
              <a:t>:</a:t>
            </a:r>
            <a:r>
              <a:rPr lang="tr-TR" sz="1800" dirty="0" smtClean="0"/>
              <a:t>10</a:t>
            </a:r>
            <a:r>
              <a:rPr lang="en-US" sz="1800" dirty="0" smtClean="0"/>
              <a:t>]</a:t>
            </a:r>
            <a:endParaRPr lang="tr-TR" sz="1800" dirty="0" smtClean="0"/>
          </a:p>
          <a:p>
            <a:pPr marL="457200" indent="-457200">
              <a:buFont typeface="+mj-lt"/>
              <a:buAutoNum type="arabicPeriod"/>
            </a:pPr>
            <a:r>
              <a:rPr lang="en-US" sz="1800" dirty="0">
                <a:solidFill>
                  <a:schemeClr val="accent3"/>
                </a:solidFill>
              </a:rPr>
              <a:t>Progress Status per W</a:t>
            </a:r>
            <a:r>
              <a:rPr lang="tr-TR" sz="1800" dirty="0">
                <a:solidFill>
                  <a:schemeClr val="accent3"/>
                </a:solidFill>
              </a:rPr>
              <a:t>ork </a:t>
            </a:r>
            <a:r>
              <a:rPr lang="en-US" sz="1800" dirty="0">
                <a:solidFill>
                  <a:schemeClr val="accent3"/>
                </a:solidFill>
              </a:rPr>
              <a:t>P</a:t>
            </a:r>
            <a:r>
              <a:rPr lang="tr-TR" sz="1800" dirty="0">
                <a:solidFill>
                  <a:schemeClr val="accent3"/>
                </a:solidFill>
              </a:rPr>
              <a:t>ackage</a:t>
            </a:r>
            <a:r>
              <a:rPr lang="en-US" sz="1800" dirty="0">
                <a:solidFill>
                  <a:schemeClr val="accent3"/>
                </a:solidFill>
              </a:rPr>
              <a:t>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10</a:t>
            </a:r>
            <a:r>
              <a:rPr lang="en-US" sz="1800" dirty="0" smtClean="0"/>
              <a:t> </a:t>
            </a:r>
            <a:r>
              <a:rPr lang="en-US" sz="1800" dirty="0"/>
              <a:t>- </a:t>
            </a:r>
            <a:r>
              <a:rPr lang="tr-TR" sz="1800" dirty="0" smtClean="0"/>
              <a:t>14</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Use-cases </a:t>
            </a:r>
            <a:r>
              <a:rPr lang="en-US" sz="1800" dirty="0">
                <a:solidFill>
                  <a:schemeClr val="accent3"/>
                </a:solidFill>
              </a:rPr>
              <a:t>and exploitation prospects </a:t>
            </a:r>
            <a:r>
              <a:rPr lang="en-US" sz="1800" dirty="0" smtClean="0"/>
              <a:t>(</a:t>
            </a:r>
            <a:r>
              <a:rPr lang="tr-TR" sz="1800" dirty="0" smtClean="0"/>
              <a:t>30 </a:t>
            </a:r>
            <a:r>
              <a:rPr lang="en-US" sz="1800" dirty="0" smtClean="0"/>
              <a:t>min</a:t>
            </a:r>
            <a:r>
              <a:rPr lang="en-US" sz="1800" dirty="0"/>
              <a:t>) </a:t>
            </a:r>
            <a:r>
              <a:rPr lang="en-US" sz="1800" dirty="0" smtClean="0"/>
              <a:t>[</a:t>
            </a:r>
            <a:r>
              <a:rPr lang="tr-TR" sz="1800" dirty="0" smtClean="0"/>
              <a:t>14</a:t>
            </a:r>
            <a:r>
              <a:rPr lang="en-US" sz="1800" dirty="0" smtClean="0"/>
              <a:t>:</a:t>
            </a:r>
            <a:r>
              <a:rPr lang="tr-TR" sz="1800" dirty="0" smtClean="0"/>
              <a:t>40</a:t>
            </a:r>
            <a:r>
              <a:rPr lang="en-US" sz="1800" dirty="0" smtClean="0"/>
              <a:t> </a:t>
            </a:r>
            <a:r>
              <a:rPr lang="en-US" sz="1800" dirty="0"/>
              <a:t>- </a:t>
            </a:r>
            <a:r>
              <a:rPr lang="tr-TR" sz="1800" dirty="0" smtClean="0"/>
              <a:t>15</a:t>
            </a:r>
            <a:r>
              <a:rPr lang="en-US" sz="1800" dirty="0" smtClean="0"/>
              <a:t>:</a:t>
            </a:r>
            <a:r>
              <a:rPr lang="tr-TR" sz="1800" dirty="0" smtClean="0"/>
              <a:t>1</a:t>
            </a:r>
            <a:r>
              <a:rPr lang="tr-TR" sz="1800" dirty="0"/>
              <a:t>0</a:t>
            </a:r>
            <a:r>
              <a:rPr lang="en-US" sz="1800" dirty="0" smtClean="0"/>
              <a:t>]</a:t>
            </a:r>
            <a:r>
              <a:rPr lang="tr-TR" sz="1800" dirty="0" smtClean="0"/>
              <a:t> </a:t>
            </a:r>
            <a:endParaRPr lang="tr-TR" sz="1800" dirty="0" smtClean="0"/>
          </a:p>
          <a:p>
            <a:pPr marL="457200" indent="-457200">
              <a:buFont typeface="+mj-lt"/>
              <a:buAutoNum type="arabicPeriod"/>
            </a:pPr>
            <a:r>
              <a:rPr lang="en-US" sz="1800" dirty="0" smtClean="0">
                <a:solidFill>
                  <a:schemeClr val="accent3"/>
                </a:solidFill>
              </a:rPr>
              <a:t>Demonstrations </a:t>
            </a:r>
            <a:r>
              <a:rPr lang="en-US" sz="1800" dirty="0">
                <a:solidFill>
                  <a:schemeClr val="accent3"/>
                </a:solidFill>
              </a:rPr>
              <a:t>of </a:t>
            </a:r>
            <a:r>
              <a:rPr lang="en-US" sz="1800" dirty="0" smtClean="0">
                <a:solidFill>
                  <a:schemeClr val="accent3"/>
                </a:solidFill>
              </a:rPr>
              <a:t>the</a:t>
            </a:r>
            <a:r>
              <a:rPr lang="tr-TR" sz="1800" dirty="0" smtClean="0">
                <a:solidFill>
                  <a:schemeClr val="accent3"/>
                </a:solidFill>
              </a:rPr>
              <a:t> Software Deliverables </a:t>
            </a:r>
            <a:r>
              <a:rPr lang="en-US" sz="1800" dirty="0" smtClean="0"/>
              <a:t>(30 min) [</a:t>
            </a:r>
            <a:r>
              <a:rPr lang="tr-TR" sz="1800" dirty="0" smtClean="0"/>
              <a:t>15</a:t>
            </a:r>
            <a:r>
              <a:rPr lang="en-US" sz="1800" dirty="0" smtClean="0"/>
              <a:t>:</a:t>
            </a:r>
            <a:r>
              <a:rPr lang="tr-TR" sz="1800" dirty="0" smtClean="0"/>
              <a:t>10</a:t>
            </a:r>
            <a:r>
              <a:rPr lang="en-US" sz="1800" dirty="0" smtClean="0"/>
              <a:t> - 1</a:t>
            </a:r>
            <a:r>
              <a:rPr lang="tr-TR" sz="1800" dirty="0"/>
              <a:t>5</a:t>
            </a:r>
            <a:r>
              <a:rPr lang="en-US" sz="1800" dirty="0" smtClean="0"/>
              <a:t>:</a:t>
            </a:r>
            <a:r>
              <a:rPr lang="tr-TR" sz="1800" dirty="0" smtClean="0"/>
              <a:t>40</a:t>
            </a:r>
            <a:r>
              <a:rPr lang="en-US" sz="1800" dirty="0" smtClean="0"/>
              <a:t>]</a:t>
            </a:r>
            <a:endParaRPr lang="tr-TR" sz="1800" dirty="0" smtClean="0"/>
          </a:p>
          <a:p>
            <a:pPr marL="457200" indent="-457200">
              <a:buFont typeface="+mj-lt"/>
              <a:buAutoNum type="arabicPeriod"/>
            </a:pPr>
            <a:r>
              <a:rPr lang="en-US" sz="1800" dirty="0" smtClean="0">
                <a:solidFill>
                  <a:schemeClr val="accent3"/>
                </a:solidFill>
              </a:rPr>
              <a:t>Summary </a:t>
            </a:r>
            <a:r>
              <a:rPr lang="en-US" sz="1800" dirty="0" smtClean="0">
                <a:solidFill>
                  <a:schemeClr val="accent3"/>
                </a:solidFill>
              </a:rPr>
              <a:t>(achievements</a:t>
            </a:r>
            <a:r>
              <a:rPr lang="tr-TR" sz="1800" dirty="0" smtClean="0">
                <a:solidFill>
                  <a:schemeClr val="accent3"/>
                </a:solidFill>
              </a:rPr>
              <a:t> </a:t>
            </a:r>
            <a:r>
              <a:rPr lang="en-US" sz="1800" dirty="0" smtClean="0">
                <a:solidFill>
                  <a:schemeClr val="accent3"/>
                </a:solidFill>
              </a:rPr>
              <a:t>and exploitations)</a:t>
            </a:r>
            <a:r>
              <a:rPr lang="tr-TR" sz="1800" dirty="0" smtClean="0"/>
              <a:t> (5 min)</a:t>
            </a:r>
            <a:r>
              <a:rPr lang="en-US" sz="1800" dirty="0" smtClean="0"/>
              <a:t> [1</a:t>
            </a:r>
            <a:r>
              <a:rPr lang="tr-TR" sz="1800" dirty="0"/>
              <a:t>5</a:t>
            </a:r>
            <a:r>
              <a:rPr lang="en-US" sz="1800" dirty="0" smtClean="0"/>
              <a:t>:</a:t>
            </a:r>
            <a:r>
              <a:rPr lang="tr-TR" sz="1800" dirty="0" smtClean="0"/>
              <a:t>40</a:t>
            </a:r>
            <a:r>
              <a:rPr lang="en-US" sz="1800" dirty="0" smtClean="0"/>
              <a:t> - 1</a:t>
            </a:r>
            <a:r>
              <a:rPr lang="tr-TR" sz="1800" dirty="0"/>
              <a:t>5</a:t>
            </a:r>
            <a:r>
              <a:rPr lang="en-US" sz="1800" dirty="0" smtClean="0"/>
              <a:t>:</a:t>
            </a:r>
            <a:r>
              <a:rPr lang="tr-TR" sz="1800" dirty="0" smtClean="0"/>
              <a:t>45</a:t>
            </a:r>
            <a:r>
              <a:rPr lang="en-US" sz="1800" dirty="0" smtClean="0"/>
              <a:t>]</a:t>
            </a:r>
            <a:endParaRPr lang="tr-TR" sz="1800" dirty="0" smtClean="0"/>
          </a:p>
          <a:p>
            <a:pPr marL="457200" indent="-457200">
              <a:buFont typeface="+mj-lt"/>
              <a:buAutoNum type="arabicPeriod"/>
            </a:pPr>
            <a:r>
              <a:rPr lang="en-US" sz="1800" dirty="0" smtClean="0"/>
              <a:t>ITEA </a:t>
            </a:r>
            <a:r>
              <a:rPr lang="en-US" sz="1800" dirty="0"/>
              <a:t>-EUREKA Review Meeting Conclusions &amp; Actions </a:t>
            </a:r>
            <a:endParaRPr lang="tr-TR" sz="1800" dirty="0" smtClean="0"/>
          </a:p>
          <a:p>
            <a:pPr marL="457200" indent="-457200">
              <a:buFont typeface="+mj-lt"/>
              <a:buAutoNum type="arabicPeriod"/>
            </a:pPr>
            <a:r>
              <a:rPr lang="tr-TR" sz="1800" dirty="0" smtClean="0"/>
              <a:t>Financial </a:t>
            </a:r>
            <a:r>
              <a:rPr lang="tr-TR" sz="1800" dirty="0" smtClean="0"/>
              <a:t>Assesments of Turkish Consortium </a:t>
            </a:r>
            <a:endParaRPr lang="tr-TR" sz="1800" dirty="0"/>
          </a:p>
          <a:p>
            <a:pPr marL="457200" indent="-457200">
              <a:buFont typeface="+mj-lt"/>
              <a:buAutoNum type="arabicPeriod"/>
            </a:pPr>
            <a:r>
              <a:rPr lang="tr-TR" sz="1800" dirty="0" smtClean="0"/>
              <a:t>Questions</a:t>
            </a:r>
            <a:endParaRPr lang="en-US" sz="1800" dirty="0"/>
          </a:p>
        </p:txBody>
      </p:sp>
    </p:spTree>
    <p:extLst>
      <p:ext uri="{BB962C8B-B14F-4D97-AF65-F5344CB8AC3E}">
        <p14:creationId xmlns:p14="http://schemas.microsoft.com/office/powerpoint/2010/main" val="1459581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a:t>
            </a:r>
            <a:r>
              <a:rPr lang="tr-TR" dirty="0" smtClean="0"/>
              <a:t>(BPMN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Business Process Model &amp; Notation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3" cy="5236104"/>
          </a:xfrm>
          <a:prstGeom prst="rect">
            <a:avLst/>
          </a:prstGeom>
        </p:spPr>
      </p:pic>
    </p:spTree>
    <p:extLst>
      <p:ext uri="{BB962C8B-B14F-4D97-AF65-F5344CB8AC3E}">
        <p14:creationId xmlns:p14="http://schemas.microsoft.com/office/powerpoint/2010/main" val="28908257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 (UML Standard)</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UML Modeling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3"/>
          </a:xfrm>
          <a:prstGeom prst="rect">
            <a:avLst/>
          </a:prstGeom>
        </p:spPr>
      </p:pic>
    </p:spTree>
    <p:extLst>
      <p:ext uri="{BB962C8B-B14F-4D97-AF65-F5344CB8AC3E}">
        <p14:creationId xmlns:p14="http://schemas.microsoft.com/office/powerpoint/2010/main" val="24685765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Eclipse Modeling Framework (EMF)</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2" cy="5236104"/>
          </a:xfrm>
          <a:prstGeom prst="rect">
            <a:avLst/>
          </a:prstGeom>
        </p:spPr>
      </p:pic>
    </p:spTree>
    <p:extLst>
      <p:ext uri="{BB962C8B-B14F-4D97-AF65-F5344CB8AC3E}">
        <p14:creationId xmlns:p14="http://schemas.microsoft.com/office/powerpoint/2010/main" val="749806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Tree-based or Tabular Representations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2"/>
          </a:xfrm>
          <a:prstGeom prst="rect">
            <a:avLst/>
          </a:prstGeom>
        </p:spPr>
      </p:pic>
    </p:spTree>
    <p:extLst>
      <p:ext uri="{BB962C8B-B14F-4D97-AF65-F5344CB8AC3E}">
        <p14:creationId xmlns:p14="http://schemas.microsoft.com/office/powerpoint/2010/main" val="11514957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Software/System Architecture Design</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08223"/>
            <a:ext cx="7143962" cy="5213161"/>
          </a:xfrm>
          <a:prstGeom prst="rect">
            <a:avLst/>
          </a:prstGeom>
        </p:spPr>
      </p:pic>
    </p:spTree>
    <p:extLst>
      <p:ext uri="{BB962C8B-B14F-4D97-AF65-F5344CB8AC3E}">
        <p14:creationId xmlns:p14="http://schemas.microsoft.com/office/powerpoint/2010/main" val="34640646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Topic Maps, Mind Maps, Vocabularies …</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196752"/>
            <a:ext cx="7139372" cy="5236104"/>
          </a:xfrm>
          <a:prstGeom prst="rect">
            <a:avLst/>
          </a:prstGeom>
        </p:spPr>
      </p:pic>
    </p:spTree>
    <p:extLst>
      <p:ext uri="{BB962C8B-B14F-4D97-AF65-F5344CB8AC3E}">
        <p14:creationId xmlns:p14="http://schemas.microsoft.com/office/powerpoint/2010/main" val="17796711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Databases (ER, IDEF1.x)</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71" y="1209898"/>
            <a:ext cx="7139372" cy="5209812"/>
          </a:xfrm>
          <a:prstGeom prst="rect">
            <a:avLst/>
          </a:prstGeom>
        </p:spPr>
      </p:pic>
    </p:spTree>
    <p:extLst>
      <p:ext uri="{BB962C8B-B14F-4D97-AF65-F5344CB8AC3E}">
        <p14:creationId xmlns:p14="http://schemas.microsoft.com/office/powerpoint/2010/main" val="29752846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(Textual Lang.)</a:t>
            </a:r>
            <a:r>
              <a:rPr lang="tr-TR" dirty="0">
                <a:solidFill>
                  <a:schemeClr val="tx1">
                    <a:lumMod val="50000"/>
                    <a:lumOff val="50000"/>
                  </a:schemeClr>
                </a:solidFill>
              </a:rPr>
              <a:t/>
            </a:r>
            <a:br>
              <a:rPr lang="tr-TR" dirty="0">
                <a:solidFill>
                  <a:schemeClr val="tx1">
                    <a:lumMod val="50000"/>
                    <a:lumOff val="50000"/>
                  </a:schemeClr>
                </a:solidFill>
              </a:rPr>
            </a:br>
            <a:r>
              <a:rPr lang="tr-TR" dirty="0" smtClean="0">
                <a:solidFill>
                  <a:schemeClr val="tx1">
                    <a:lumMod val="50000"/>
                    <a:lumOff val="50000"/>
                  </a:schemeClr>
                </a:solidFill>
              </a:rPr>
              <a:t>Domain Specific Languages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96752"/>
            <a:ext cx="7143961" cy="5236103"/>
          </a:xfrm>
          <a:prstGeom prst="rect">
            <a:avLst/>
          </a:prstGeom>
        </p:spPr>
      </p:pic>
    </p:spTree>
    <p:extLst>
      <p:ext uri="{BB962C8B-B14F-4D97-AF65-F5344CB8AC3E}">
        <p14:creationId xmlns:p14="http://schemas.microsoft.com/office/powerpoint/2010/main" val="31789043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Everything is a model</a:t>
            </a:r>
            <a:r>
              <a:rPr lang="tr-TR" dirty="0" smtClean="0"/>
              <a:t>! (Java, C++, etc.)</a:t>
            </a:r>
            <a:r>
              <a:rPr lang="tr-TR" dirty="0" smtClean="0">
                <a:solidFill>
                  <a:schemeClr val="tx1">
                    <a:lumMod val="50000"/>
                    <a:lumOff val="50000"/>
                  </a:schemeClr>
                </a:solidFill>
              </a:rPr>
              <a:t/>
            </a:r>
            <a:br>
              <a:rPr lang="tr-TR" dirty="0" smtClean="0">
                <a:solidFill>
                  <a:schemeClr val="tx1">
                    <a:lumMod val="50000"/>
                    <a:lumOff val="50000"/>
                  </a:schemeClr>
                </a:solidFill>
              </a:rPr>
            </a:br>
            <a:r>
              <a:rPr lang="tr-TR" dirty="0" smtClean="0">
                <a:solidFill>
                  <a:schemeClr val="tx1">
                    <a:lumMod val="50000"/>
                    <a:lumOff val="50000"/>
                  </a:schemeClr>
                </a:solidFill>
              </a:rPr>
              <a:t>Even Programing Languages (ASTs)</a:t>
            </a:r>
            <a:endParaRPr lang="nl-NL" dirty="0">
              <a:solidFill>
                <a:schemeClr val="tx2"/>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7" y="1196752"/>
            <a:ext cx="7143959" cy="5236102"/>
          </a:xfrm>
          <a:prstGeom prst="rect">
            <a:avLst/>
          </a:prstGeom>
        </p:spPr>
      </p:pic>
    </p:spTree>
    <p:extLst>
      <p:ext uri="{BB962C8B-B14F-4D97-AF65-F5344CB8AC3E}">
        <p14:creationId xmlns:p14="http://schemas.microsoft.com/office/powerpoint/2010/main" val="21771484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280920" cy="2016224"/>
          </a:xfrm>
        </p:spPr>
        <p:txBody>
          <a:bodyPr>
            <a:normAutofit fontScale="90000"/>
          </a:bodyPr>
          <a:lstStyle/>
          <a:p>
            <a:r>
              <a:rPr lang="tr-TR" sz="4800" dirty="0" smtClean="0"/>
              <a:t>Is it possible to connect and keep arbitrary software/system engineering </a:t>
            </a:r>
            <a:r>
              <a:rPr lang="tr-TR" sz="4800" dirty="0"/>
              <a:t>artifacts synchronized ?</a:t>
            </a:r>
            <a:endParaRPr lang="en-US" sz="4800" dirty="0"/>
          </a:p>
        </p:txBody>
      </p:sp>
    </p:spTree>
    <p:extLst>
      <p:ext uri="{BB962C8B-B14F-4D97-AF65-F5344CB8AC3E}">
        <p14:creationId xmlns:p14="http://schemas.microsoft.com/office/powerpoint/2010/main" val="29518541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tr-TR" sz="4200" dirty="0"/>
              <a:t>1</a:t>
            </a:r>
            <a:r>
              <a:rPr lang="tr-TR" sz="4200" dirty="0" smtClean="0"/>
              <a:t> </a:t>
            </a:r>
            <a:r>
              <a:rPr lang="tr-TR" sz="4200" dirty="0" smtClean="0"/>
              <a:t>Overview of the Project</a:t>
            </a:r>
            <a:endParaRPr lang="en-US" sz="4200" dirty="0"/>
          </a:p>
        </p:txBody>
      </p:sp>
      <p:sp>
        <p:nvSpPr>
          <p:cNvPr id="5" name="Sous-titre 2"/>
          <p:cNvSpPr txBox="1">
            <a:spLocks/>
          </p:cNvSpPr>
          <p:nvPr/>
        </p:nvSpPr>
        <p:spPr>
          <a:xfrm>
            <a:off x="395536" y="2348880"/>
            <a:ext cx="4464496" cy="792088"/>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tr-TR" sz="1800" b="1" i="1" dirty="0" smtClean="0"/>
              <a:t>Ferhat Erata </a:t>
            </a:r>
            <a:endParaRPr lang="en-US" sz="1800" b="1" i="1" dirty="0" smtClean="0"/>
          </a:p>
          <a:p>
            <a:pPr algn="just"/>
            <a:r>
              <a:rPr lang="tr-TR" sz="1800" b="1" i="1" dirty="0" smtClean="0"/>
              <a:t>UNIT, ModelWriter Project Leader</a:t>
            </a:r>
            <a:endParaRPr lang="en-US" sz="1800" b="1" i="1" dirty="0" smtClean="0"/>
          </a:p>
        </p:txBody>
      </p:sp>
    </p:spTree>
    <p:extLst>
      <p:ext uri="{BB962C8B-B14F-4D97-AF65-F5344CB8AC3E}">
        <p14:creationId xmlns:p14="http://schemas.microsoft.com/office/powerpoint/2010/main" val="1089296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052736"/>
            <a:ext cx="8919702" cy="4896544"/>
          </a:xfrm>
          <a:prstGeom prst="rect">
            <a:avLst/>
          </a:prstGeom>
        </p:spPr>
      </p:pic>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schemeClr val="bg1"/>
                </a:solidFill>
              </a:rPr>
              <a:t>ModelWriter – The </a:t>
            </a:r>
            <a:r>
              <a:rPr lang="tr-TR" sz="4200" dirty="0" smtClean="0">
                <a:solidFill>
                  <a:schemeClr val="bg1"/>
                </a:solidFill>
              </a:rPr>
              <a:t>Solution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schemeClr val="bg1"/>
                </a:solidFill>
              </a:rPr>
              <a:t>Text &amp; Model-Synchronized Document Engineering Platform</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3423389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943841"/>
            <a:ext cx="9088581" cy="4970318"/>
          </a:xfrm>
          <a:prstGeom prst="rect">
            <a:avLst/>
          </a:prstGeom>
        </p:spPr>
      </p:pic>
    </p:spTree>
    <p:extLst>
      <p:ext uri="{BB962C8B-B14F-4D97-AF65-F5344CB8AC3E}">
        <p14:creationId xmlns:p14="http://schemas.microsoft.com/office/powerpoint/2010/main" val="21608088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Capture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 y="943841"/>
            <a:ext cx="9140814" cy="4970318"/>
          </a:xfrm>
          <a:prstGeom prst="rect">
            <a:avLst/>
          </a:prstGeom>
        </p:spPr>
      </p:pic>
    </p:spTree>
    <p:extLst>
      <p:ext uri="{BB962C8B-B14F-4D97-AF65-F5344CB8AC3E}">
        <p14:creationId xmlns:p14="http://schemas.microsoft.com/office/powerpoint/2010/main" val="39619086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Capture</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8126452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Model and its Instances</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 y="942975"/>
            <a:ext cx="9091744" cy="4972048"/>
          </a:xfrm>
          <a:prstGeom prst="rect">
            <a:avLst/>
          </a:prstGeom>
        </p:spPr>
      </p:pic>
    </p:spTree>
    <p:extLst>
      <p:ext uri="{BB962C8B-B14F-4D97-AF65-F5344CB8AC3E}">
        <p14:creationId xmlns:p14="http://schemas.microsoft.com/office/powerpoint/2010/main" val="19207747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OMG ReqIF ECore Metamodel</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1115088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Java Classes and Interfaces</a:t>
            </a:r>
            <a:r>
              <a:rPr lang="tr-TR" sz="4800" dirty="0" smtClean="0"/>
              <a:t/>
            </a:r>
            <a:br>
              <a:rPr lang="tr-TR" sz="4800" dirty="0" smtClean="0"/>
            </a:br>
            <a:endParaRPr lang="en-US" sz="48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smtClean="0">
                <a:solidFill>
                  <a:prstClr val="white"/>
                </a:solidFill>
              </a:rPr>
              <a:t>Text &amp; Model-Synchronized Document Engineering Platform</a:t>
            </a:r>
            <a:r>
              <a:rPr lang="tr-TR" sz="4800" dirty="0" smtClean="0"/>
              <a:t/>
            </a:r>
            <a:br>
              <a:rPr lang="tr-TR" sz="4800" dirty="0" smtClean="0"/>
            </a:br>
            <a:endParaRPr lang="en-US" sz="4800" dirty="0"/>
          </a:p>
        </p:txBody>
      </p:sp>
      <p:pic>
        <p:nvPicPr>
          <p:cNvPr id="3" name="Picture 2"/>
          <p:cNvPicPr>
            <a:picLocks noChangeAspect="1"/>
          </p:cNvPicPr>
          <p:nvPr/>
        </p:nvPicPr>
        <p:blipFill>
          <a:blip r:embed="rId2"/>
          <a:stretch>
            <a:fillRect/>
          </a:stretch>
        </p:blipFill>
        <p:spPr>
          <a:xfrm>
            <a:off x="60000" y="1072265"/>
            <a:ext cx="9024000" cy="49068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30603649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prstClr val="white"/>
                </a:solidFill>
              </a:rPr>
              <a:t>Arbitrary Text Files (markdown...)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943841"/>
            <a:ext cx="9088581" cy="4970318"/>
          </a:xfrm>
          <a:prstGeom prst="rect">
            <a:avLst/>
          </a:prstGeom>
        </p:spPr>
      </p:pic>
    </p:spTree>
    <p:extLst>
      <p:ext uri="{BB962C8B-B14F-4D97-AF65-F5344CB8AC3E}">
        <p14:creationId xmlns:p14="http://schemas.microsoft.com/office/powerpoint/2010/main" val="10195653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vizualize the trace links</a:t>
            </a:r>
            <a:r>
              <a:rPr lang="tr-TR" sz="4800" dirty="0" smtClean="0"/>
              <a:t>?</a:t>
            </a:r>
            <a:br>
              <a:rPr lang="tr-TR" sz="4800" dirty="0" smtClean="0"/>
            </a:br>
            <a:endParaRPr lang="en-US" sz="4800" dirty="0"/>
          </a:p>
        </p:txBody>
      </p:sp>
    </p:spTree>
    <p:extLst>
      <p:ext uri="{BB962C8B-B14F-4D97-AF65-F5344CB8AC3E}">
        <p14:creationId xmlns:p14="http://schemas.microsoft.com/office/powerpoint/2010/main" val="42023264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Traceability: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975"/>
            <a:ext cx="9144000" cy="4972049"/>
          </a:xfrm>
          <a:prstGeom prst="rect">
            <a:avLst/>
          </a:prstGeom>
        </p:spPr>
      </p:pic>
    </p:spTree>
    <p:extLst>
      <p:ext uri="{BB962C8B-B14F-4D97-AF65-F5344CB8AC3E}">
        <p14:creationId xmlns:p14="http://schemas.microsoft.com/office/powerpoint/2010/main" val="6485340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419475" y="5404790"/>
            <a:ext cx="1080517" cy="1336578"/>
          </a:xfrm>
          <a:prstGeom prst="rect">
            <a:avLst/>
          </a:prstGeom>
        </p:spPr>
      </p:pic>
      <p:sp>
        <p:nvSpPr>
          <p:cNvPr id="3" name="Rectangle 2"/>
          <p:cNvSpPr/>
          <p:nvPr/>
        </p:nvSpPr>
        <p:spPr>
          <a:xfrm>
            <a:off x="3347864" y="2492896"/>
            <a:ext cx="1224135" cy="1440160"/>
          </a:xfrm>
          <a:prstGeom prst="rect">
            <a:avLst/>
          </a:prstGeom>
          <a:noFill/>
          <a:ln>
            <a:solidFill>
              <a:srgbClr val="B13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27584" y="5352999"/>
            <a:ext cx="1224135" cy="144016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p:cNvSpPr/>
          <p:nvPr/>
        </p:nvSpPr>
        <p:spPr>
          <a:xfrm>
            <a:off x="3347665" y="5352999"/>
            <a:ext cx="1224135" cy="14401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bwMode="auto">
          <a:xfrm>
            <a:off x="1907903" y="4721050"/>
            <a:ext cx="2160041" cy="404036"/>
          </a:xfrm>
          <a:prstGeom prst="wedgeRectCallout">
            <a:avLst>
              <a:gd name="adj1" fmla="val -57734"/>
              <a:gd name="adj2" fmla="val 83595"/>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User. </a:t>
            </a:r>
            <a:endParaRPr lang="tr-TR" sz="1000" dirty="0" smtClean="0"/>
          </a:p>
          <a:p>
            <a:r>
              <a:rPr lang="en-US" sz="1000" dirty="0" smtClean="0"/>
              <a:t>Testing </a:t>
            </a:r>
            <a:r>
              <a:rPr lang="en-US" sz="1000" dirty="0"/>
              <a:t>&amp; Global Engineering Services</a:t>
            </a:r>
            <a:endParaRPr kumimoji="0" lang="en-US" sz="1000" i="0" u="none" strike="noStrike" cap="none" normalizeH="0" baseline="0" dirty="0" smtClean="0">
              <a:ln>
                <a:noFill/>
              </a:ln>
              <a:solidFill>
                <a:schemeClr val="tx1"/>
              </a:solidFill>
              <a:effectLst/>
            </a:endParaRPr>
          </a:p>
        </p:txBody>
      </p:sp>
      <p:sp>
        <p:nvSpPr>
          <p:cNvPr id="7" name="Rectangular Callout 6"/>
          <p:cNvSpPr/>
          <p:nvPr/>
        </p:nvSpPr>
        <p:spPr bwMode="auto">
          <a:xfrm>
            <a:off x="4211960" y="6335605"/>
            <a:ext cx="2376264" cy="400110"/>
          </a:xfrm>
          <a:prstGeom prst="wedgeRectCallout">
            <a:avLst>
              <a:gd name="adj1" fmla="val -54446"/>
              <a:gd name="adj2" fmla="val -96580"/>
            </a:avLst>
          </a:prstGeom>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smtClean="0"/>
              <a:t> (self-funded partner)</a:t>
            </a:r>
            <a:r>
              <a:rPr lang="en-US" sz="1000" dirty="0" smtClean="0"/>
              <a:t>. </a:t>
            </a:r>
            <a:endParaRPr lang="tr-TR" sz="1000" dirty="0" smtClean="0"/>
          </a:p>
          <a:p>
            <a:r>
              <a:rPr lang="en-US" sz="1000" dirty="0"/>
              <a:t>Product Lifecycle Management (</a:t>
            </a:r>
            <a:r>
              <a:rPr lang="en-US" sz="1000" dirty="0" smtClean="0"/>
              <a:t>PLM</a:t>
            </a:r>
            <a:r>
              <a:rPr lang="tr-TR" sz="1000" dirty="0" smtClean="0"/>
              <a:t>)</a:t>
            </a:r>
            <a:endParaRPr kumimoji="0" lang="en-US" sz="1000" i="0" u="none" strike="noStrike" cap="none" normalizeH="0" baseline="0" dirty="0" smtClean="0">
              <a:ln>
                <a:noFill/>
              </a:ln>
              <a:solidFill>
                <a:schemeClr val="tx1"/>
              </a:solidFill>
              <a:effectLst/>
            </a:endParaRPr>
          </a:p>
        </p:txBody>
      </p:sp>
      <p:sp>
        <p:nvSpPr>
          <p:cNvPr id="8" name="Rectangular Callout 7"/>
          <p:cNvSpPr/>
          <p:nvPr/>
        </p:nvSpPr>
        <p:spPr bwMode="auto">
          <a:xfrm>
            <a:off x="4067944" y="3803406"/>
            <a:ext cx="2376264" cy="400110"/>
          </a:xfrm>
          <a:prstGeom prst="wedgeRectCallout">
            <a:avLst>
              <a:gd name="adj1" fmla="val -54446"/>
              <a:gd name="adj2" fmla="val -96580"/>
            </a:avLst>
          </a:prstGeom>
          <a:ln>
            <a:solidFill>
              <a:srgbClr val="B13237"/>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r>
              <a:rPr lang="en-US" sz="1000" dirty="0"/>
              <a:t>Industrial End </a:t>
            </a:r>
            <a:r>
              <a:rPr lang="en-US" sz="1000" dirty="0" smtClean="0"/>
              <a:t>User</a:t>
            </a:r>
            <a:r>
              <a:rPr lang="tr-TR" sz="1000" dirty="0"/>
              <a:t> </a:t>
            </a:r>
            <a:r>
              <a:rPr lang="tr-TR" sz="1000" dirty="0" smtClean="0"/>
              <a:t>(self-funded </a:t>
            </a:r>
            <a:r>
              <a:rPr lang="tr-TR" sz="1000" dirty="0"/>
              <a:t>partner</a:t>
            </a:r>
            <a:r>
              <a:rPr lang="tr-TR" sz="1000" dirty="0" smtClean="0"/>
              <a:t>).</a:t>
            </a:r>
            <a:r>
              <a:rPr lang="en-US" sz="1000" dirty="0" smtClean="0"/>
              <a:t> </a:t>
            </a:r>
            <a:r>
              <a:rPr lang="tr-TR" sz="1000" dirty="0" smtClean="0"/>
              <a:t> </a:t>
            </a:r>
          </a:p>
          <a:p>
            <a:r>
              <a:rPr lang="en-US" sz="1000" dirty="0" smtClean="0"/>
              <a:t>Application </a:t>
            </a:r>
            <a:r>
              <a:rPr lang="en-US" sz="1000" dirty="0"/>
              <a:t>Lifecycle </a:t>
            </a:r>
            <a:r>
              <a:rPr lang="en-US" sz="1000" dirty="0" smtClean="0"/>
              <a:t>Management</a:t>
            </a:r>
            <a:r>
              <a:rPr lang="tr-TR" sz="1000" dirty="0" smtClean="0"/>
              <a:t> (ALM)</a:t>
            </a:r>
            <a:endParaRPr kumimoji="0" lang="en-US" sz="100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190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6"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Is it possible to extract </a:t>
            </a:r>
            <a:r>
              <a:rPr lang="tr-TR" sz="4800" dirty="0"/>
              <a:t>knowledge from texts fragments based on a given ontology (model) ?</a:t>
            </a:r>
            <a:endParaRPr lang="en-US" sz="4800" dirty="0"/>
          </a:p>
        </p:txBody>
      </p:sp>
    </p:spTree>
    <p:extLst>
      <p:ext uri="{BB962C8B-B14F-4D97-AF65-F5344CB8AC3E}">
        <p14:creationId xmlns:p14="http://schemas.microsoft.com/office/powerpoint/2010/main" val="89442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a:solidFill>
                  <a:prstClr val="white"/>
                </a:solidFill>
              </a:rPr>
              <a:t>Solution – Knowledge </a:t>
            </a:r>
            <a:r>
              <a:rPr lang="tr-TR" sz="4200" dirty="0" smtClean="0">
                <a:solidFill>
                  <a:prstClr val="white"/>
                </a:solidFill>
              </a:rPr>
              <a:t>Extraction</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en-US" dirty="0">
                <a:solidFill>
                  <a:prstClr val="white"/>
                </a:solidFill>
              </a:rPr>
              <a:t>Text &amp; Model-Synchronized Document Engineering Platform</a:t>
            </a:r>
            <a:r>
              <a:rPr lang="tr-TR" sz="4800" dirty="0" smtClean="0"/>
              <a:t/>
            </a:r>
            <a:br>
              <a:rPr lang="tr-TR" sz="4800" dirty="0" smtClean="0"/>
            </a:b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576112" cy="5217511"/>
          </a:xfrm>
          <a:prstGeom prst="rect">
            <a:avLst/>
          </a:prstGeom>
        </p:spPr>
      </p:pic>
    </p:spTree>
    <p:extLst>
      <p:ext uri="{BB962C8B-B14F-4D97-AF65-F5344CB8AC3E}">
        <p14:creationId xmlns:p14="http://schemas.microsoft.com/office/powerpoint/2010/main" val="12899375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536" y="692696"/>
            <a:ext cx="8568952" cy="2016224"/>
          </a:xfrm>
        </p:spPr>
        <p:txBody>
          <a:bodyPr>
            <a:normAutofit fontScale="90000"/>
          </a:bodyPr>
          <a:lstStyle/>
          <a:p>
            <a:r>
              <a:rPr lang="tr-TR" sz="4800" dirty="0" smtClean="0"/>
              <a:t>What about configuration/formalization of the platform</a:t>
            </a:r>
            <a:r>
              <a:rPr lang="tr-TR" sz="4800" dirty="0" smtClean="0"/>
              <a:t>?</a:t>
            </a:r>
            <a:endParaRPr lang="en-US" sz="4800" dirty="0"/>
          </a:p>
        </p:txBody>
      </p:sp>
    </p:spTree>
    <p:extLst>
      <p:ext uri="{BB962C8B-B14F-4D97-AF65-F5344CB8AC3E}">
        <p14:creationId xmlns:p14="http://schemas.microsoft.com/office/powerpoint/2010/main" val="30532857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Configuration: Havelsan example</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2" name="Picture 1"/>
          <p:cNvPicPr>
            <a:picLocks noChangeAspect="1"/>
          </p:cNvPicPr>
          <p:nvPr/>
        </p:nvPicPr>
        <p:blipFill>
          <a:blip r:embed="rId2"/>
          <a:stretch>
            <a:fillRect/>
          </a:stretch>
        </p:blipFill>
        <p:spPr>
          <a:xfrm>
            <a:off x="33138" y="980728"/>
            <a:ext cx="5186933" cy="4511016"/>
          </a:xfrm>
          <a:prstGeom prst="rect">
            <a:avLst/>
          </a:prstGeom>
        </p:spPr>
      </p:pic>
      <p:pic>
        <p:nvPicPr>
          <p:cNvPr id="3" name="Picture 2"/>
          <p:cNvPicPr>
            <a:picLocks noChangeAspect="1"/>
          </p:cNvPicPr>
          <p:nvPr/>
        </p:nvPicPr>
        <p:blipFill>
          <a:blip r:embed="rId3"/>
          <a:stretch>
            <a:fillRect/>
          </a:stretch>
        </p:blipFill>
        <p:spPr>
          <a:xfrm>
            <a:off x="5652121" y="911065"/>
            <a:ext cx="2808312" cy="5197248"/>
          </a:xfrm>
          <a:prstGeom prst="rect">
            <a:avLst/>
          </a:prstGeom>
        </p:spPr>
      </p:pic>
    </p:spTree>
    <p:extLst>
      <p:ext uri="{BB962C8B-B14F-4D97-AF65-F5344CB8AC3E}">
        <p14:creationId xmlns:p14="http://schemas.microsoft.com/office/powerpoint/2010/main" val="41820245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model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9"/>
          </a:xfrm>
          <a:prstGeom prst="rect">
            <a:avLst/>
          </a:prstGeom>
        </p:spPr>
      </p:pic>
    </p:spTree>
    <p:extLst>
      <p:ext uri="{BB962C8B-B14F-4D97-AF65-F5344CB8AC3E}">
        <p14:creationId xmlns:p14="http://schemas.microsoft.com/office/powerpoint/2010/main" val="7837022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9144000"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200" dirty="0" smtClean="0">
                <a:solidFill>
                  <a:schemeClr val="bg1"/>
                </a:solidFill>
              </a:rPr>
              <a:t>Specification: source view </a:t>
            </a:r>
            <a:endParaRPr lang="en-US" sz="4200" dirty="0"/>
          </a:p>
        </p:txBody>
      </p:sp>
      <p:sp>
        <p:nvSpPr>
          <p:cNvPr id="7" name="Title 3"/>
          <p:cNvSpPr txBox="1">
            <a:spLocks/>
          </p:cNvSpPr>
          <p:nvPr/>
        </p:nvSpPr>
        <p:spPr>
          <a:xfrm>
            <a:off x="0" y="6209928"/>
            <a:ext cx="9144000" cy="648072"/>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dirty="0" smtClean="0">
                <a:solidFill>
                  <a:schemeClr val="bg1"/>
                </a:solidFill>
              </a:rPr>
              <a:t>A  Formal Specification Model to configure the ModelWriter</a:t>
            </a:r>
            <a:endParaRPr lang="en-US" sz="4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942975"/>
            <a:ext cx="9091746" cy="4972048"/>
          </a:xfrm>
          <a:prstGeom prst="rect">
            <a:avLst/>
          </a:prstGeom>
        </p:spPr>
      </p:pic>
    </p:spTree>
    <p:extLst>
      <p:ext uri="{BB962C8B-B14F-4D97-AF65-F5344CB8AC3E}">
        <p14:creationId xmlns:p14="http://schemas.microsoft.com/office/powerpoint/2010/main" val="17520675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9862" y="6016597"/>
            <a:ext cx="9134138" cy="841403"/>
          </a:xfrm>
          <a:prstGeom prst="rect">
            <a:avLst/>
          </a:prstGeom>
          <a:solidFill>
            <a:schemeClr val="tx1">
              <a:alpha val="50000"/>
            </a:schemeClr>
          </a:solidFill>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r>
              <a:rPr lang="tr-TR" sz="4400" dirty="0" smtClean="0">
                <a:solidFill>
                  <a:schemeClr val="bg1"/>
                </a:solidFill>
              </a:rPr>
              <a:t>Synchronization is maintained!</a:t>
            </a:r>
            <a:r>
              <a:rPr lang="tr-TR" sz="4800" dirty="0" smtClean="0"/>
              <a:t/>
            </a:r>
            <a:br>
              <a:rPr lang="tr-TR" sz="4800" dirty="0" smtClean="0"/>
            </a:br>
            <a:endParaRPr lang="en-US" sz="4800" dirty="0"/>
          </a:p>
        </p:txBody>
      </p:sp>
    </p:spTree>
    <p:extLst>
      <p:ext uri="{BB962C8B-B14F-4D97-AF65-F5344CB8AC3E}">
        <p14:creationId xmlns:p14="http://schemas.microsoft.com/office/powerpoint/2010/main" val="14729717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8280920" cy="1470025"/>
          </a:xfrm>
        </p:spPr>
        <p:txBody>
          <a:bodyPr/>
          <a:lstStyle/>
          <a:p>
            <a:r>
              <a:rPr lang="nl-NL" sz="4300" dirty="0" smtClean="0"/>
              <a:t>Thank you for your attention</a:t>
            </a:r>
            <a:br>
              <a:rPr lang="nl-NL" sz="4300" dirty="0" smtClean="0"/>
            </a:br>
            <a:r>
              <a:rPr lang="nl-NL" sz="4300" dirty="0" smtClean="0"/>
              <a:t>We value your opinion and questions</a:t>
            </a:r>
            <a:r>
              <a:rPr lang="tr-TR" sz="4300" dirty="0" smtClean="0"/>
              <a:t>.</a:t>
            </a:r>
            <a:endParaRPr lang="nl-NL" sz="4300" dirty="0"/>
          </a:p>
        </p:txBody>
      </p:sp>
    </p:spTree>
    <p:extLst>
      <p:ext uri="{BB962C8B-B14F-4D97-AF65-F5344CB8AC3E}">
        <p14:creationId xmlns:p14="http://schemas.microsoft.com/office/powerpoint/2010/main" val="41442610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395536" y="404664"/>
            <a:ext cx="8280920" cy="1470025"/>
          </a:xfrm>
        </p:spPr>
        <p:txBody>
          <a:bodyPr/>
          <a:lstStyle/>
          <a:p>
            <a:r>
              <a:rPr lang="tr-TR" sz="4200" dirty="0"/>
              <a:t>2</a:t>
            </a:r>
            <a:r>
              <a:rPr lang="tr-TR" sz="4200" dirty="0" smtClean="0"/>
              <a:t> </a:t>
            </a:r>
            <a:r>
              <a:rPr lang="tr-TR" sz="4200" dirty="0" smtClean="0"/>
              <a:t>Progress on Workpackages</a:t>
            </a:r>
            <a:endParaRPr lang="en-US" sz="4200" dirty="0"/>
          </a:p>
        </p:txBody>
      </p:sp>
    </p:spTree>
    <p:extLst>
      <p:ext uri="{BB962C8B-B14F-4D97-AF65-F5344CB8AC3E}">
        <p14:creationId xmlns:p14="http://schemas.microsoft.com/office/powerpoint/2010/main" val="21597413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272808" cy="864096"/>
          </a:xfrm>
        </p:spPr>
        <p:txBody>
          <a:bodyPr/>
          <a:lstStyle/>
          <a:p>
            <a:r>
              <a:rPr lang="en-US" sz="2400" b="1" dirty="0" smtClean="0"/>
              <a:t>WP1 - </a:t>
            </a:r>
            <a:r>
              <a:rPr lang="en-US" sz="2400" b="1" dirty="0"/>
              <a:t>Industrial use case and requirements</a:t>
            </a:r>
            <a:endParaRPr lang="fr-FR" sz="2400" b="1" dirty="0"/>
          </a:p>
        </p:txBody>
      </p:sp>
      <p:sp>
        <p:nvSpPr>
          <p:cNvPr id="12" name="Sous-titre 2"/>
          <p:cNvSpPr txBox="1">
            <a:spLocks/>
          </p:cNvSpPr>
          <p:nvPr/>
        </p:nvSpPr>
        <p:spPr>
          <a:xfrm>
            <a:off x="2411760" y="1772816"/>
            <a:ext cx="3312368"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tr-TR" sz="1600" b="1" i="1" dirty="0" smtClean="0"/>
              <a:t>Leader: </a:t>
            </a:r>
            <a:r>
              <a:rPr lang="en-US" sz="1600" b="1" i="1" dirty="0" smtClean="0"/>
              <a:t>Anne MONCEAUX</a:t>
            </a:r>
          </a:p>
          <a:p>
            <a:pPr algn="r"/>
            <a:r>
              <a:rPr lang="en-US" sz="1600" b="1" i="1" dirty="0" smtClean="0"/>
              <a:t>AIRBUS GROUP</a:t>
            </a:r>
          </a:p>
        </p:txBody>
      </p:sp>
    </p:spTree>
    <p:extLst>
      <p:ext uri="{BB962C8B-B14F-4D97-AF65-F5344CB8AC3E}">
        <p14:creationId xmlns:p14="http://schemas.microsoft.com/office/powerpoint/2010/main" val="5232315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1892498"/>
            <a:ext cx="6264696" cy="3922047"/>
          </a:xfrm>
          <a:prstGeom prst="rect">
            <a:avLst/>
          </a:prstGeom>
        </p:spPr>
      </p:pic>
      <p:sp>
        <p:nvSpPr>
          <p:cNvPr id="2" name="Title 1"/>
          <p:cNvSpPr>
            <a:spLocks noGrp="1"/>
          </p:cNvSpPr>
          <p:nvPr>
            <p:ph type="title"/>
          </p:nvPr>
        </p:nvSpPr>
        <p:spPr/>
        <p:txBody>
          <a:bodyPr/>
          <a:lstStyle/>
          <a:p>
            <a:pPr lvl="0"/>
            <a:r>
              <a:rPr lang="tr-TR" dirty="0"/>
              <a:t>Industrialization Triangle in </a:t>
            </a:r>
            <a:r>
              <a:rPr lang="tr-TR" dirty="0" smtClean="0"/>
              <a:t>ModelWriter</a:t>
            </a:r>
            <a:r>
              <a:rPr lang="en-US" dirty="0" smtClean="0"/>
              <a:t/>
            </a:r>
            <a:br>
              <a:rPr lang="en-US" dirty="0" smtClean="0"/>
            </a:br>
            <a:r>
              <a:rPr lang="tr-TR" dirty="0" smtClean="0">
                <a:solidFill>
                  <a:schemeClr val="tx1">
                    <a:lumMod val="50000"/>
                    <a:lumOff val="50000"/>
                  </a:schemeClr>
                </a:solidFill>
              </a:rPr>
              <a:t>Open Source Software</a:t>
            </a:r>
            <a:endParaRPr lang="en-US" dirty="0"/>
          </a:p>
        </p:txBody>
      </p:sp>
      <p:grpSp>
        <p:nvGrpSpPr>
          <p:cNvPr id="27" name="Group 26"/>
          <p:cNvGrpSpPr/>
          <p:nvPr/>
        </p:nvGrpSpPr>
        <p:grpSpPr>
          <a:xfrm>
            <a:off x="7561728" y="4456457"/>
            <a:ext cx="1175898" cy="2041952"/>
            <a:chOff x="7561728" y="4456457"/>
            <a:chExt cx="1175898" cy="2041952"/>
          </a:xfrm>
        </p:grpSpPr>
        <p:sp>
          <p:nvSpPr>
            <p:cNvPr id="25" name="Line Callout 1 (Accent Bar) 24"/>
            <p:cNvSpPr/>
            <p:nvPr/>
          </p:nvSpPr>
          <p:spPr>
            <a:xfrm>
              <a:off x="7561728" y="4585727"/>
              <a:ext cx="914400" cy="1912681"/>
            </a:xfrm>
            <a:prstGeom prst="accentCallout1">
              <a:avLst>
                <a:gd name="adj1" fmla="val 18750"/>
                <a:gd name="adj2" fmla="val -8333"/>
                <a:gd name="adj3" fmla="val 45871"/>
                <a:gd name="adj4" fmla="val -72479"/>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ttps://itea3.org/assets/itea/organisation-logo/67-9116f8bd2d00f24843a2c93dd7c5e82fc2807571629651fe17522924266ecc1ce553793e5ceb803a2434cb7c3433b65524501bbed91147267bcbfe9342e6b63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487" y="4456457"/>
              <a:ext cx="589921" cy="5899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msfhq.com/wp-content/uploads/2010/07/University-of-Antwerp-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3649" y="5085184"/>
              <a:ext cx="1093977" cy="3521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itea3.org/assets/itea/organisation-logo/2113-be6cf8c646e929c5081ab4a44f3d717dffb9c5fb2ca74b922be6fddfc88df6acbee9a9b5fec8109d5b87fe63c33d4b58e7ee9d67cbe0347bcb953f12911071f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637" y="5517232"/>
              <a:ext cx="952500" cy="3333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4786" y="5929110"/>
              <a:ext cx="555851" cy="569299"/>
            </a:xfrm>
            <a:prstGeom prst="rect">
              <a:avLst/>
            </a:prstGeom>
          </p:spPr>
        </p:pic>
      </p:grpSp>
      <p:grpSp>
        <p:nvGrpSpPr>
          <p:cNvPr id="2048" name="Group 2047"/>
          <p:cNvGrpSpPr/>
          <p:nvPr/>
        </p:nvGrpSpPr>
        <p:grpSpPr>
          <a:xfrm>
            <a:off x="129682" y="1948356"/>
            <a:ext cx="1008568" cy="1400392"/>
            <a:chOff x="251064" y="2604672"/>
            <a:chExt cx="1008568" cy="1400392"/>
          </a:xfrm>
        </p:grpSpPr>
        <p:pic>
          <p:nvPicPr>
            <p:cNvPr id="23" name="Picture 4" descr="https://itea3.org/assets/itea/organisation-logo/2243-c19d03a25c933ab3e171e51373958cc83613fe91a430791559fa8c9875b0432b43dc0251c0568ac6bbd92fdec5112e3ddbeb9bdc00997b436370547dbe4765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130" y="260483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itea3.org/assets/itea/organisation-logo/758-1fc822e72c5cc6c6f6d6d3492ee551ab9ec47e330194b4069d4d99dfb30dcf98e296a4a22cb7e50fe491dfbc63e913f063e6d9c9e805fe5f0481cffb0d42dbd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064" y="3006641"/>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itea3.org/assets/itea/organisation-logo/617-c3eec822b0f8f75c920cfc0c1eb727a49f8d64ea50548a252fc3bc1e466d3e6c33fde4fdd05e421ecf7c610fffa43679a69e817a1226b0180a167516c97f10d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30" y="3608475"/>
              <a:ext cx="974638" cy="331378"/>
            </a:xfrm>
            <a:prstGeom prst="rect">
              <a:avLst/>
            </a:prstGeom>
            <a:noFill/>
            <a:extLst>
              <a:ext uri="{909E8E84-426E-40DD-AFC4-6F175D3DCCD1}">
                <a14:hiddenFill xmlns:a14="http://schemas.microsoft.com/office/drawing/2010/main">
                  <a:solidFill>
                    <a:srgbClr val="FFFFFF"/>
                  </a:solidFill>
                </a14:hiddenFill>
              </a:ext>
            </a:extLst>
          </p:spPr>
        </p:pic>
        <p:sp>
          <p:nvSpPr>
            <p:cNvPr id="20" name="Line Callout 1 (Accent Bar) 19"/>
            <p:cNvSpPr/>
            <p:nvPr/>
          </p:nvSpPr>
          <p:spPr>
            <a:xfrm flipH="1">
              <a:off x="251064" y="2604672"/>
              <a:ext cx="1008568" cy="1400392"/>
            </a:xfrm>
            <a:prstGeom prst="accentCallout1">
              <a:avLst>
                <a:gd name="adj1" fmla="val 18750"/>
                <a:gd name="adj2" fmla="val -8333"/>
                <a:gd name="adj3" fmla="val 96209"/>
                <a:gd name="adj4" fmla="val -7217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475578" y="1287532"/>
            <a:ext cx="1396038" cy="2129652"/>
            <a:chOff x="7475578" y="1287532"/>
            <a:chExt cx="1396038" cy="2129652"/>
          </a:xfrm>
        </p:grpSpPr>
        <p:sp>
          <p:nvSpPr>
            <p:cNvPr id="6" name="Line Callout 1 (Accent Bar) 5"/>
            <p:cNvSpPr/>
            <p:nvPr/>
          </p:nvSpPr>
          <p:spPr>
            <a:xfrm>
              <a:off x="7523628" y="1330130"/>
              <a:ext cx="914400" cy="2087054"/>
            </a:xfrm>
            <a:prstGeom prst="accentCallout1">
              <a:avLst>
                <a:gd name="adj1" fmla="val 18750"/>
                <a:gd name="adj2" fmla="val -8333"/>
                <a:gd name="adj3" fmla="val 38391"/>
                <a:gd name="adj4" fmla="val -91991"/>
              </a:avLst>
            </a:prstGeom>
            <a:noFill/>
            <a:ln>
              <a:solidFill>
                <a:srgbClr val="F15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75578" y="1287532"/>
              <a:ext cx="1396038" cy="2124980"/>
              <a:chOff x="7475578" y="1287532"/>
              <a:chExt cx="1396038" cy="2124980"/>
            </a:xfrm>
          </p:grpSpPr>
          <p:pic>
            <p:nvPicPr>
              <p:cNvPr id="1030" name="Picture 6" descr="https://itea3.org/assets/itea/organisation-logo/2288-0417b79d978337ec4342a9e79472c69956d0fdecf41dae935a0f6b298fecfa15706bff0c21cb097353d044e1397234a577bf73aab789660848bdb8ea3f79564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578" y="1577409"/>
                <a:ext cx="1077597" cy="711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tea3.org/assets/itea/organisation-logo/2319-b25c06882f7af98cddab77de5dd94e8e0e7e0f2b1d9dff1969e0070ddb0f6c5e48ac9dc8199e9a47676f1fcc469e7cf10961ec4edd3fea911948a3d629ff92a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628" y="1287532"/>
                <a:ext cx="9525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tea3.org/assets/itea/organisation-logo/1488-c30e0f66f6415cebe9f1a008f38ff376b7211f36ab3c81ba60d669cae5cda9cb9c98da0728e66303de1c3262f0b38bdc28170a105ca5fcd80d2ef30242b59c8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3578" y="2165120"/>
                <a:ext cx="952500" cy="381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tea3.org/assets/itea/organisation-logo/1969-08d354f2199dcdf12b7e8e759cc772243818f700d916397086eaacd6d59443839ced2ee6b2abf43cbfae271464f3d36bf01bbb8ac42b1a01cc56ce54df623b07.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1443" y="2604832"/>
                <a:ext cx="942975" cy="209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itea3.org/assets/itea/organisation-logo/2240-da47b16b722cac668f897431991455aa7efdeaefef3d22803dab7cc365fdbcbc42dabedc56d1be5d21bcf4c4c88e664ea15a7feb97d3752ed9ca0dc694e1c193.jpg"/>
              <p:cNvPicPr>
                <a:picLocks noChangeAspect="1" noChangeArrowheads="1"/>
              </p:cNvPicPr>
              <p:nvPr/>
            </p:nvPicPr>
            <p:blipFill rotWithShape="1">
              <a:blip r:embed="rId15">
                <a:extLst>
                  <a:ext uri="{28A0092B-C50C-407E-A947-70E740481C1C}">
                    <a14:useLocalDpi xmlns:a14="http://schemas.microsoft.com/office/drawing/2010/main" val="0"/>
                  </a:ext>
                </a:extLst>
              </a:blip>
              <a:srcRect t="24025" b="30158"/>
              <a:stretch/>
            </p:blipFill>
            <p:spPr bwMode="auto">
              <a:xfrm>
                <a:off x="7524328" y="2886265"/>
                <a:ext cx="952500" cy="2880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itea3.org/assets/itea/organisation-logo/2435-7bc5ae8dbfb6dc32a892b28129f0e85c8cd49605f7d77b892ed05054f11d342b668c1e595b385b5db298746844ef52f8bdc779d1c1980f18027fe8b45da2ac88.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96336" y="3284984"/>
                <a:ext cx="1275280" cy="127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49" name="Rectangle 2048"/>
          <p:cNvSpPr/>
          <p:nvPr/>
        </p:nvSpPr>
        <p:spPr>
          <a:xfrm>
            <a:off x="4750420" y="3547864"/>
            <a:ext cx="1477764" cy="60121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tr-TR" dirty="0" smtClean="0">
                <a:ln w="0"/>
                <a:solidFill>
                  <a:schemeClr val="tx1"/>
                </a:solidFill>
                <a:effectLst>
                  <a:outerShdw blurRad="38100" dist="19050" dir="2700000" algn="tl" rotWithShape="0">
                    <a:schemeClr val="dk1">
                      <a:alpha val="40000"/>
                    </a:schemeClr>
                  </a:outerShdw>
                </a:effectLst>
              </a:rPr>
              <a:t>ModelWriter</a:t>
            </a:r>
            <a:endParaRPr lang="en-US" dirty="0">
              <a:ln w="0"/>
              <a:solidFill>
                <a:schemeClr val="tx1"/>
              </a:solidFill>
              <a:effectLst>
                <a:outerShdw blurRad="38100" dist="19050" dir="2700000" algn="tl" rotWithShape="0">
                  <a:schemeClr val="dk1">
                    <a:alpha val="40000"/>
                  </a:schemeClr>
                </a:outerShdw>
              </a:effectLst>
            </a:endParaRPr>
          </a:p>
        </p:txBody>
      </p:sp>
      <p:grpSp>
        <p:nvGrpSpPr>
          <p:cNvPr id="11" name="Group 10"/>
          <p:cNvGrpSpPr/>
          <p:nvPr/>
        </p:nvGrpSpPr>
        <p:grpSpPr>
          <a:xfrm>
            <a:off x="1100879" y="1790811"/>
            <a:ext cx="5108787" cy="4365665"/>
            <a:chOff x="1100879" y="1790811"/>
            <a:chExt cx="5108787" cy="4365665"/>
          </a:xfrm>
          <a:solidFill>
            <a:schemeClr val="tx1"/>
          </a:solidFill>
        </p:grpSpPr>
        <p:sp>
          <p:nvSpPr>
            <p:cNvPr id="9" name="Chevron 8"/>
            <p:cNvSpPr/>
            <p:nvPr/>
          </p:nvSpPr>
          <p:spPr>
            <a:xfrm rot="5400000">
              <a:off x="5511777" y="5818912"/>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hevron 32"/>
            <p:cNvSpPr/>
            <p:nvPr/>
          </p:nvSpPr>
          <p:spPr>
            <a:xfrm rot="16200000">
              <a:off x="5872101" y="1768336"/>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p:cNvSpPr/>
            <p:nvPr/>
          </p:nvSpPr>
          <p:spPr>
            <a:xfrm rot="9166352">
              <a:off x="1100879" y="4118775"/>
              <a:ext cx="315089" cy="360040"/>
            </a:xfrm>
            <a:prstGeom prst="chevr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5099639" y="1066068"/>
            <a:ext cx="1942351" cy="738664"/>
          </a:xfrm>
          <a:prstGeom prst="rect">
            <a:avLst/>
          </a:prstGeom>
          <a:noFill/>
        </p:spPr>
        <p:txBody>
          <a:bodyPr wrap="square" rtlCol="0">
            <a:spAutoFit/>
          </a:bodyPr>
          <a:lstStyle/>
          <a:p>
            <a:r>
              <a:rPr lang="tr-TR" sz="1400" b="1" dirty="0" smtClean="0"/>
              <a:t>Industrial Use Cases</a:t>
            </a:r>
          </a:p>
          <a:p>
            <a:r>
              <a:rPr lang="tr-TR" sz="1400" b="1" dirty="0" smtClean="0"/>
              <a:t>Success Stories</a:t>
            </a:r>
          </a:p>
          <a:p>
            <a:r>
              <a:rPr lang="tr-TR" sz="1400" b="1" dirty="0" smtClean="0"/>
              <a:t>Long Term Agreements</a:t>
            </a:r>
            <a:endParaRPr lang="en-US" sz="1400" b="1" dirty="0"/>
          </a:p>
        </p:txBody>
      </p:sp>
      <p:sp>
        <p:nvSpPr>
          <p:cNvPr id="35" name="TextBox 34"/>
          <p:cNvSpPr txBox="1"/>
          <p:nvPr/>
        </p:nvSpPr>
        <p:spPr>
          <a:xfrm>
            <a:off x="76006" y="4521318"/>
            <a:ext cx="2191738" cy="1169551"/>
          </a:xfrm>
          <a:prstGeom prst="rect">
            <a:avLst/>
          </a:prstGeom>
          <a:noFill/>
        </p:spPr>
        <p:txBody>
          <a:bodyPr wrap="square" rtlCol="0">
            <a:spAutoFit/>
          </a:bodyPr>
          <a:lstStyle>
            <a:defPPr>
              <a:defRPr lang="nl-NL"/>
            </a:defPPr>
            <a:lvl1pPr>
              <a:defRPr sz="1400" b="1">
                <a:solidFill>
                  <a:schemeClr val="tx1">
                    <a:lumMod val="75000"/>
                    <a:lumOff val="25000"/>
                  </a:schemeClr>
                </a:solidFill>
              </a:defRPr>
            </a:lvl1pPr>
          </a:lstStyle>
          <a:p>
            <a:r>
              <a:rPr lang="tr-TR" dirty="0" smtClean="0">
                <a:solidFill>
                  <a:schemeClr val="tx1"/>
                </a:solidFill>
              </a:rPr>
              <a:t>Tool Providers:</a:t>
            </a:r>
          </a:p>
          <a:p>
            <a:r>
              <a:rPr lang="tr-TR" dirty="0" smtClean="0">
                <a:solidFill>
                  <a:schemeClr val="tx1"/>
                </a:solidFill>
              </a:rPr>
              <a:t>Commercialization </a:t>
            </a:r>
            <a:endParaRPr lang="tr-TR" dirty="0">
              <a:solidFill>
                <a:schemeClr val="tx1"/>
              </a:solidFill>
            </a:endParaRPr>
          </a:p>
          <a:p>
            <a:r>
              <a:rPr lang="tr-TR" dirty="0">
                <a:solidFill>
                  <a:schemeClr val="tx1"/>
                </a:solidFill>
              </a:rPr>
              <a:t>- New Product &amp; </a:t>
            </a:r>
            <a:r>
              <a:rPr lang="tr-TR" dirty="0" smtClean="0">
                <a:solidFill>
                  <a:schemeClr val="tx1"/>
                </a:solidFill>
              </a:rPr>
              <a:t>Services</a:t>
            </a:r>
          </a:p>
          <a:p>
            <a:r>
              <a:rPr lang="tr-TR" dirty="0" smtClean="0">
                <a:solidFill>
                  <a:schemeClr val="tx1"/>
                </a:solidFill>
              </a:rPr>
              <a:t>Standardization</a:t>
            </a:r>
          </a:p>
          <a:p>
            <a:r>
              <a:rPr lang="tr-TR" dirty="0" smtClean="0">
                <a:solidFill>
                  <a:schemeClr val="tx1"/>
                </a:solidFill>
              </a:rPr>
              <a:t>- </a:t>
            </a:r>
            <a:r>
              <a:rPr lang="tr-TR" dirty="0">
                <a:solidFill>
                  <a:schemeClr val="tx1"/>
                </a:solidFill>
              </a:rPr>
              <a:t>Open Source </a:t>
            </a:r>
            <a:r>
              <a:rPr lang="tr-TR" dirty="0" smtClean="0">
                <a:solidFill>
                  <a:schemeClr val="tx1"/>
                </a:solidFill>
              </a:rPr>
              <a:t>Software</a:t>
            </a:r>
            <a:endParaRPr lang="tr-TR" dirty="0">
              <a:solidFill>
                <a:schemeClr val="tx1"/>
              </a:solidFill>
            </a:endParaRPr>
          </a:p>
        </p:txBody>
      </p:sp>
      <p:sp>
        <p:nvSpPr>
          <p:cNvPr id="36" name="TextBox 35"/>
          <p:cNvSpPr txBox="1"/>
          <p:nvPr/>
        </p:nvSpPr>
        <p:spPr>
          <a:xfrm>
            <a:off x="3582000" y="5998932"/>
            <a:ext cx="2966935" cy="738664"/>
          </a:xfrm>
          <a:prstGeom prst="rect">
            <a:avLst/>
          </a:prstGeom>
          <a:noFill/>
        </p:spPr>
        <p:txBody>
          <a:bodyPr wrap="square" rtlCol="0">
            <a:spAutoFit/>
          </a:bodyPr>
          <a:lstStyle/>
          <a:p>
            <a:r>
              <a:rPr lang="tr-TR" sz="1400" b="1" dirty="0" smtClean="0"/>
              <a:t>Technology Providers:</a:t>
            </a:r>
          </a:p>
          <a:p>
            <a:r>
              <a:rPr lang="tr-TR" sz="1400" b="1" dirty="0" smtClean="0"/>
              <a:t>New Standard or Standard Extension</a:t>
            </a:r>
          </a:p>
          <a:p>
            <a:r>
              <a:rPr lang="tr-TR" sz="1400" b="1" dirty="0" smtClean="0"/>
              <a:t>Publications, Open Source Software</a:t>
            </a:r>
            <a:endParaRPr lang="en-US" sz="1400" b="1" dirty="0"/>
          </a:p>
        </p:txBody>
      </p:sp>
    </p:spTree>
    <p:extLst>
      <p:ext uri="{BB962C8B-B14F-4D97-AF65-F5344CB8AC3E}">
        <p14:creationId xmlns:p14="http://schemas.microsoft.com/office/powerpoint/2010/main" val="23333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additive="base">
                                        <p:cTn id="13" dur="500" fill="hold"/>
                                        <p:tgtEl>
                                          <p:spTgt spid="2048"/>
                                        </p:tgtEl>
                                        <p:attrNameLst>
                                          <p:attrName>ppt_x</p:attrName>
                                        </p:attrNameLst>
                                      </p:cBhvr>
                                      <p:tavLst>
                                        <p:tav tm="0">
                                          <p:val>
                                            <p:strVal val="#ppt_x"/>
                                          </p:val>
                                        </p:tav>
                                        <p:tav tm="100000">
                                          <p:val>
                                            <p:strVal val="#ppt_x"/>
                                          </p:val>
                                        </p:tav>
                                      </p:tavLst>
                                    </p:anim>
                                    <p:anim calcmode="lin" valueType="num">
                                      <p:cBhvr additive="base">
                                        <p:cTn id="14" dur="500" fill="hold"/>
                                        <p:tgtEl>
                                          <p:spTgt spid="2048"/>
                                        </p:tgtEl>
                                        <p:attrNameLst>
                                          <p:attrName>ppt_y</p:attrName>
                                        </p:attrNameLst>
                                      </p:cBhvr>
                                      <p:tavLst>
                                        <p:tav tm="0">
                                          <p:val>
                                            <p:strVal val="1+#ppt_h/2"/>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P spid="12" grpId="0"/>
      <p:bldP spid="35" grpId="0"/>
      <p:bldP spid="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en-US" dirty="0" smtClean="0"/>
              <a:t>WP1-Industrial </a:t>
            </a:r>
            <a:r>
              <a:rPr lang="tr-TR" dirty="0" smtClean="0"/>
              <a:t>U</a:t>
            </a:r>
            <a:r>
              <a:rPr lang="en-US" dirty="0" smtClean="0"/>
              <a:t>se </a:t>
            </a:r>
            <a:r>
              <a:rPr lang="tr-TR" dirty="0" smtClean="0"/>
              <a:t>C</a:t>
            </a:r>
            <a:r>
              <a:rPr lang="en-US" dirty="0" err="1" smtClean="0"/>
              <a:t>ase</a:t>
            </a:r>
            <a:r>
              <a:rPr lang="tr-TR" dirty="0" smtClean="0"/>
              <a:t>s</a:t>
            </a:r>
            <a:r>
              <a:rPr lang="en-US" dirty="0" smtClean="0"/>
              <a:t> </a:t>
            </a:r>
            <a:r>
              <a:rPr lang="tr-TR" dirty="0" smtClean="0"/>
              <a:t>&amp;</a:t>
            </a:r>
            <a:r>
              <a:rPr lang="en-US" dirty="0" smtClean="0"/>
              <a:t> </a:t>
            </a:r>
            <a:r>
              <a:rPr lang="tr-TR" dirty="0" smtClean="0"/>
              <a:t>R</a:t>
            </a:r>
            <a:r>
              <a:rPr lang="en-US" dirty="0" err="1" smtClean="0"/>
              <a:t>equirements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sz="2100" dirty="0" smtClean="0"/>
              <a:t>To describe  </a:t>
            </a:r>
            <a:r>
              <a:rPr lang="en-US" sz="2100" dirty="0"/>
              <a:t>and  define the  industrial,  real  life  Use  </a:t>
            </a:r>
            <a:r>
              <a:rPr lang="en-US" sz="2100" dirty="0" smtClean="0"/>
              <a:t>Cases, their associated requirements and evaluation method.</a:t>
            </a:r>
          </a:p>
          <a:p>
            <a:pPr marL="360362" lvl="1" indent="0">
              <a:buNone/>
            </a:pPr>
            <a:endParaRPr lang="en-US" dirty="0" smtClean="0"/>
          </a:p>
          <a:p>
            <a:pPr marL="360362" lvl="1" indent="0">
              <a:buNone/>
            </a:pPr>
            <a:r>
              <a:rPr lang="en-US" dirty="0" smtClean="0"/>
              <a:t>Tasks:</a:t>
            </a:r>
          </a:p>
          <a:p>
            <a:pPr lvl="2"/>
            <a:r>
              <a:rPr lang="en-US" dirty="0" smtClean="0"/>
              <a:t>	</a:t>
            </a:r>
            <a:r>
              <a:rPr lang="en-US" dirty="0"/>
              <a:t>T1.1  </a:t>
            </a:r>
            <a:r>
              <a:rPr lang="en-US" dirty="0" smtClean="0"/>
              <a:t>Evaluation </a:t>
            </a:r>
            <a:r>
              <a:rPr lang="en-US" dirty="0"/>
              <a:t>Methods &amp; Tools</a:t>
            </a:r>
            <a:endParaRPr lang="en-US" dirty="0" smtClean="0"/>
          </a:p>
          <a:p>
            <a:pPr lvl="2"/>
            <a:r>
              <a:rPr lang="en-US" dirty="0">
                <a:solidFill>
                  <a:schemeClr val="bg1">
                    <a:lumMod val="65000"/>
                  </a:schemeClr>
                </a:solidFill>
              </a:rPr>
              <a:t>T1.2  Industrial Use Cases for </a:t>
            </a:r>
            <a:r>
              <a:rPr lang="en-US" dirty="0" smtClean="0">
                <a:solidFill>
                  <a:schemeClr val="bg1">
                    <a:lumMod val="65000"/>
                  </a:schemeClr>
                </a:solidFill>
              </a:rPr>
              <a:t>Belgium Consortium</a:t>
            </a:r>
            <a:endParaRPr lang="en-US" dirty="0">
              <a:solidFill>
                <a:schemeClr val="bg1">
                  <a:lumMod val="65000"/>
                </a:schemeClr>
              </a:solidFill>
            </a:endParaRPr>
          </a:p>
          <a:p>
            <a:pPr lvl="2"/>
            <a:r>
              <a:rPr lang="en-US" dirty="0" smtClean="0"/>
              <a:t>T1.3  </a:t>
            </a:r>
            <a:r>
              <a:rPr lang="en-US" dirty="0"/>
              <a:t>Industrial Use Cases for French Consortium</a:t>
            </a:r>
          </a:p>
          <a:p>
            <a:pPr lvl="2"/>
            <a:r>
              <a:rPr lang="en-US" dirty="0" smtClean="0"/>
              <a:t>T1.4  Industrial </a:t>
            </a:r>
            <a:r>
              <a:rPr lang="en-US" dirty="0"/>
              <a:t>Use Cases </a:t>
            </a:r>
            <a:r>
              <a:rPr lang="en-US" dirty="0" smtClean="0"/>
              <a:t>for </a:t>
            </a:r>
            <a:r>
              <a:rPr lang="en-US" dirty="0"/>
              <a:t>Turkish </a:t>
            </a:r>
            <a:r>
              <a:rPr lang="en-US" dirty="0" smtClean="0"/>
              <a:t>Consortium</a:t>
            </a:r>
          </a:p>
          <a:p>
            <a:pPr lvl="2"/>
            <a:r>
              <a:rPr lang="en-US" dirty="0"/>
              <a:t>T1.5 </a:t>
            </a:r>
            <a:r>
              <a:rPr lang="en-US" dirty="0" smtClean="0"/>
              <a:t>Consolidated </a:t>
            </a:r>
            <a:r>
              <a:rPr lang="en-US" dirty="0"/>
              <a:t>User Requirements and </a:t>
            </a:r>
            <a:r>
              <a:rPr lang="en-US" dirty="0" smtClean="0"/>
              <a:t>Review</a:t>
            </a:r>
          </a:p>
          <a:p>
            <a:pPr lvl="2"/>
            <a:r>
              <a:rPr lang="en-US" dirty="0" smtClean="0"/>
              <a:t>T1.6 Consolidated </a:t>
            </a:r>
            <a:r>
              <a:rPr lang="en-US" dirty="0"/>
              <a:t>Software Requirements and Review</a:t>
            </a:r>
          </a:p>
          <a:p>
            <a:pPr lvl="2"/>
            <a:r>
              <a:rPr lang="en-US" dirty="0" smtClean="0"/>
              <a:t>T1.7  </a:t>
            </a:r>
            <a:r>
              <a:rPr lang="en-US" dirty="0"/>
              <a:t>Annual Product Review</a:t>
            </a:r>
          </a:p>
          <a:p>
            <a:pPr lvl="2"/>
            <a:r>
              <a:rPr lang="en-US" dirty="0" smtClean="0"/>
              <a:t>T1.8  Technical Risk Assessment</a:t>
            </a:r>
            <a:endParaRPr lang="en-US" dirty="0"/>
          </a:p>
          <a:p>
            <a:pPr lvl="2"/>
            <a:endParaRPr lang="en-US" dirty="0"/>
          </a:p>
        </p:txBody>
      </p:sp>
    </p:spTree>
    <p:extLst>
      <p:ext uri="{BB962C8B-B14F-4D97-AF65-F5344CB8AC3E}">
        <p14:creationId xmlns:p14="http://schemas.microsoft.com/office/powerpoint/2010/main" val="15269558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T.1.1 </a:t>
            </a:r>
            <a:r>
              <a:rPr lang="fr-FR" dirty="0" smtClean="0"/>
              <a:t>Evaluation </a:t>
            </a:r>
            <a:r>
              <a:rPr lang="fr-FR" dirty="0" err="1"/>
              <a:t>Methods</a:t>
            </a:r>
            <a:r>
              <a:rPr lang="fr-FR" dirty="0"/>
              <a:t> &amp; </a:t>
            </a:r>
            <a:r>
              <a:rPr lang="fr-FR" dirty="0" smtClean="0"/>
              <a:t>Tools</a:t>
            </a:r>
            <a:endParaRPr lang="fr-FR" dirty="0"/>
          </a:p>
        </p:txBody>
      </p:sp>
      <p:sp>
        <p:nvSpPr>
          <p:cNvPr id="3" name="Espace réservé du contenu 2"/>
          <p:cNvSpPr>
            <a:spLocks noGrp="1"/>
          </p:cNvSpPr>
          <p:nvPr>
            <p:ph idx="1"/>
          </p:nvPr>
        </p:nvSpPr>
        <p:spPr/>
        <p:txBody>
          <a:bodyPr/>
          <a:lstStyle/>
          <a:p>
            <a:pPr marL="342900" lvl="1" indent="-342900">
              <a:buFont typeface="Wingdings" panose="05000000000000000000" pitchFamily="2" charset="2"/>
              <a:buChar char="§"/>
            </a:pPr>
            <a:r>
              <a:rPr lang="en-US" sz="2200" dirty="0" smtClean="0"/>
              <a:t>HISBIM</a:t>
            </a:r>
            <a:r>
              <a:rPr lang="tr-TR" sz="2200" dirty="0" smtClean="0"/>
              <a:t>, </a:t>
            </a:r>
            <a:r>
              <a:rPr lang="en-US" sz="2200" dirty="0" smtClean="0"/>
              <a:t>UNIT</a:t>
            </a:r>
            <a:r>
              <a:rPr lang="en-US" sz="2200" dirty="0"/>
              <a:t>, KOCSISTEM, AIRBUS, </a:t>
            </a:r>
            <a:r>
              <a:rPr lang="en-US" sz="2200" dirty="0" smtClean="0"/>
              <a:t>OBEO, </a:t>
            </a:r>
            <a:r>
              <a:rPr lang="en-US" sz="2200" dirty="0" smtClean="0"/>
              <a:t>MANTIS</a:t>
            </a:r>
          </a:p>
          <a:p>
            <a:pPr marL="615950" lvl="2" indent="-342900"/>
            <a:r>
              <a:rPr lang="en-US" dirty="0" smtClean="0"/>
              <a:t>To </a:t>
            </a:r>
            <a:r>
              <a:rPr lang="en-US" dirty="0"/>
              <a:t>define evaluation methods, including the identification of metrics to quantify performance with and without ModelWriter</a:t>
            </a:r>
          </a:p>
          <a:p>
            <a:pPr marL="0" indent="0">
              <a:buNone/>
            </a:pPr>
            <a:endParaRPr lang="en-US" dirty="0" smtClean="0"/>
          </a:p>
          <a:p>
            <a:r>
              <a:rPr lang="en-GB" dirty="0" smtClean="0"/>
              <a:t>Status</a:t>
            </a:r>
          </a:p>
          <a:p>
            <a:pPr lvl="1"/>
            <a:r>
              <a:rPr lang="en-US" dirty="0" smtClean="0"/>
              <a:t>Survey of available evaluation method and tools</a:t>
            </a:r>
          </a:p>
          <a:p>
            <a:pPr lvl="2"/>
            <a:r>
              <a:rPr lang="en-GB" dirty="0"/>
              <a:t>D1.1.1 Evaluation Methods &amp; </a:t>
            </a:r>
            <a:r>
              <a:rPr lang="en-GB" dirty="0" smtClean="0"/>
              <a:t>Tools</a:t>
            </a:r>
            <a:endParaRPr lang="en-GB" dirty="0"/>
          </a:p>
          <a:p>
            <a:endParaRPr lang="en-US" dirty="0" smtClean="0"/>
          </a:p>
          <a:p>
            <a:r>
              <a:rPr lang="en-US" dirty="0" smtClean="0"/>
              <a:t>Next:</a:t>
            </a:r>
          </a:p>
          <a:p>
            <a:pPr lvl="1"/>
            <a:r>
              <a:rPr lang="en-US" dirty="0" smtClean="0"/>
              <a:t>Specification of use Cases KPI ; common KPI and selection of </a:t>
            </a:r>
            <a:r>
              <a:rPr lang="en-US" dirty="0"/>
              <a:t>evaluation method and </a:t>
            </a:r>
            <a:r>
              <a:rPr lang="en-US" dirty="0" smtClean="0"/>
              <a:t>tools</a:t>
            </a:r>
          </a:p>
        </p:txBody>
      </p:sp>
    </p:spTree>
    <p:extLst>
      <p:ext uri="{BB962C8B-B14F-4D97-AF65-F5344CB8AC3E}">
        <p14:creationId xmlns:p14="http://schemas.microsoft.com/office/powerpoint/2010/main" val="33917728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a:t>
            </a:r>
            <a:r>
              <a:rPr lang="tr-TR" dirty="0" smtClean="0"/>
              <a:t>.</a:t>
            </a:r>
            <a:r>
              <a:rPr lang="en-US" dirty="0" smtClean="0"/>
              <a:t>1.</a:t>
            </a:r>
            <a:r>
              <a:rPr lang="tr-TR" dirty="0" smtClean="0"/>
              <a:t>1</a:t>
            </a:r>
            <a:r>
              <a:rPr lang="en-US" dirty="0" smtClean="0"/>
              <a:t> Evaluation </a:t>
            </a:r>
            <a:r>
              <a:rPr lang="en-US" dirty="0"/>
              <a:t>Methods &amp; Tools</a:t>
            </a:r>
            <a:endParaRPr lang="fr-FR" dirty="0"/>
          </a:p>
        </p:txBody>
      </p:sp>
      <p:sp>
        <p:nvSpPr>
          <p:cNvPr id="3" name="Espace réservé du contenu 2"/>
          <p:cNvSpPr>
            <a:spLocks noGrp="1"/>
          </p:cNvSpPr>
          <p:nvPr>
            <p:ph idx="1"/>
          </p:nvPr>
        </p:nvSpPr>
        <p:spPr/>
        <p:txBody>
          <a:bodyPr/>
          <a:lstStyle/>
          <a:p>
            <a:pPr marL="273050" lvl="2" indent="0">
              <a:buNone/>
            </a:pPr>
            <a:r>
              <a:rPr lang="tr-TR" dirty="0" smtClean="0"/>
              <a:t>E</a:t>
            </a:r>
            <a:r>
              <a:rPr lang="en-US" dirty="0" smtClean="0"/>
              <a:t>valuation </a:t>
            </a:r>
            <a:r>
              <a:rPr lang="en-US" dirty="0"/>
              <a:t>should show: </a:t>
            </a:r>
            <a:endParaRPr lang="tr-TR" dirty="0"/>
          </a:p>
          <a:p>
            <a:pPr marL="615950" lvl="2" indent="-342900"/>
            <a:endParaRPr lang="en-US" dirty="0"/>
          </a:p>
          <a:p>
            <a:pPr marL="615950" lvl="2" indent="-342900"/>
            <a:r>
              <a:rPr lang="en-US" dirty="0" smtClean="0"/>
              <a:t>What </a:t>
            </a:r>
            <a:r>
              <a:rPr lang="en-US" dirty="0"/>
              <a:t>actually occurred?</a:t>
            </a:r>
          </a:p>
          <a:p>
            <a:pPr marL="615950" lvl="2" indent="-342900"/>
            <a:r>
              <a:rPr lang="en-US" dirty="0" smtClean="0"/>
              <a:t>Whether </a:t>
            </a:r>
            <a:r>
              <a:rPr lang="en-US" dirty="0"/>
              <a:t>it had an impact, expected or unexpected, and</a:t>
            </a:r>
          </a:p>
          <a:p>
            <a:pPr marL="615950" lvl="2" indent="-342900"/>
            <a:r>
              <a:rPr lang="en-US" dirty="0" smtClean="0"/>
              <a:t>What </a:t>
            </a:r>
            <a:r>
              <a:rPr lang="en-US" dirty="0"/>
              <a:t>links exist between a program and its observed impacts?</a:t>
            </a:r>
          </a:p>
          <a:p>
            <a:pPr marL="273050" lvl="2" indent="0">
              <a:buNone/>
            </a:pPr>
            <a:endParaRPr lang="tr-TR" dirty="0"/>
          </a:p>
          <a:p>
            <a:pPr marL="273050" lvl="2" indent="0">
              <a:buNone/>
            </a:pPr>
            <a:r>
              <a:rPr lang="en-US" dirty="0" smtClean="0"/>
              <a:t>This </a:t>
            </a:r>
            <a:r>
              <a:rPr lang="en-US" dirty="0"/>
              <a:t>will result in </a:t>
            </a:r>
            <a:r>
              <a:rPr lang="en-US" dirty="0"/>
              <a:t>D</a:t>
            </a:r>
            <a:r>
              <a:rPr lang="tr-TR" dirty="0"/>
              <a:t>1</a:t>
            </a:r>
            <a:r>
              <a:rPr lang="en-US" dirty="0" smtClean="0"/>
              <a:t>.</a:t>
            </a:r>
            <a:r>
              <a:rPr lang="tr-TR" dirty="0" smtClean="0"/>
              <a:t>1</a:t>
            </a:r>
            <a:r>
              <a:rPr lang="en-US" dirty="0" smtClean="0"/>
              <a:t>.</a:t>
            </a:r>
            <a:r>
              <a:rPr lang="tr-TR" dirty="0"/>
              <a:t>1</a:t>
            </a:r>
            <a:r>
              <a:rPr lang="en-US" dirty="0"/>
              <a:t> Evaluation Methods &amp; Tools</a:t>
            </a:r>
          </a:p>
        </p:txBody>
      </p:sp>
    </p:spTree>
    <p:extLst>
      <p:ext uri="{BB962C8B-B14F-4D97-AF65-F5344CB8AC3E}">
        <p14:creationId xmlns:p14="http://schemas.microsoft.com/office/powerpoint/2010/main" val="11345530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a:t>
            </a:r>
            <a:r>
              <a:rPr lang="tr-TR" dirty="0" smtClean="0"/>
              <a:t>1</a:t>
            </a:r>
            <a:r>
              <a:rPr lang="en-US" dirty="0" smtClean="0"/>
              <a:t>.</a:t>
            </a:r>
            <a:r>
              <a:rPr lang="tr-TR" dirty="0"/>
              <a:t>1</a:t>
            </a:r>
            <a:r>
              <a:rPr lang="en-US" dirty="0" smtClean="0"/>
              <a:t>.</a:t>
            </a:r>
            <a:r>
              <a:rPr lang="tr-TR" dirty="0" smtClean="0"/>
              <a:t>1</a:t>
            </a:r>
            <a:r>
              <a:rPr lang="en-US" dirty="0"/>
              <a:t> Evaluation Methods &amp; Tools</a:t>
            </a:r>
          </a:p>
        </p:txBody>
      </p:sp>
      <p:pic>
        <p:nvPicPr>
          <p:cNvPr id="4" name="İçerik Yer Tutucusu 3"/>
          <p:cNvPicPr>
            <a:picLocks noGrp="1"/>
          </p:cNvPicPr>
          <p:nvPr>
            <p:ph idx="1"/>
          </p:nvPr>
        </p:nvPicPr>
        <p:blipFill rotWithShape="1">
          <a:blip r:embed="rId2">
            <a:extLst>
              <a:ext uri="{28A0092B-C50C-407E-A947-70E740481C1C}">
                <a14:useLocalDpi xmlns:a14="http://schemas.microsoft.com/office/drawing/2010/main" val="0"/>
              </a:ext>
            </a:extLst>
          </a:blip>
          <a:srcRect l="16060" r="15398"/>
          <a:stretch/>
        </p:blipFill>
        <p:spPr bwMode="auto">
          <a:xfrm>
            <a:off x="1547664" y="3779346"/>
            <a:ext cx="5522762" cy="2870677"/>
          </a:xfrm>
          <a:prstGeom prst="rect">
            <a:avLst/>
          </a:prstGeom>
          <a:noFill/>
          <a:ln>
            <a:noFill/>
          </a:ln>
          <a:extLst>
            <a:ext uri="{53640926-AAD7-44D8-BBD7-CCE9431645EC}">
              <a14:shadowObscured xmlns:a14="http://schemas.microsoft.com/office/drawing/2010/main"/>
            </a:ext>
          </a:extLst>
        </p:spPr>
      </p:pic>
      <p:sp>
        <p:nvSpPr>
          <p:cNvPr id="5" name="Dikdörtgen 4"/>
          <p:cNvSpPr/>
          <p:nvPr/>
        </p:nvSpPr>
        <p:spPr>
          <a:xfrm>
            <a:off x="550794" y="1268760"/>
            <a:ext cx="8197669" cy="2509598"/>
          </a:xfrm>
          <a:prstGeom prst="rect">
            <a:avLst/>
          </a:prstGeom>
        </p:spPr>
        <p:txBody>
          <a:bodyPr wrap="square">
            <a:spAutoFit/>
          </a:bodyPr>
          <a:lstStyle/>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Methods &amp; Tools should answer the questions below</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are we trying to achieve?</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Is the role of the group to advise or steer the project?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draft the plan (or protocol)?</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collected?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and how will the data be analysed?</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Who will write up the final report?</a:t>
            </a: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What is the time frame</a:t>
            </a:r>
            <a:r>
              <a:rPr lang="en-GB"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rPr>
              <a:t>?</a:t>
            </a:r>
            <a:endParaRPr lang="tr-TR" sz="1200" spc="20" dirty="0" smtClean="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Arial" panose="020B0604020202020204" pitchFamily="34" charset="0"/>
              <a:buChar char="-"/>
            </a:pPr>
            <a:endParaRPr lang="tr-TR"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gn="just">
              <a:lnSpc>
                <a:spcPct val="120000"/>
              </a:lnSpc>
              <a:spcAft>
                <a:spcPts val="0"/>
              </a:spcAft>
            </a:pPr>
            <a:r>
              <a:rPr lang="en-GB" sz="1200" spc="2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Usability evaluation with the Use Case Evaluation (UCE) method consists of three overall activities, see Fig. 1: </a:t>
            </a:r>
            <a:endParaRPr lang="tr-TR" sz="1200" spc="2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9736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T1.3 </a:t>
            </a:r>
            <a:r>
              <a:rPr lang="en-US" dirty="0"/>
              <a:t>Industrial Use Cases for French </a:t>
            </a:r>
            <a:r>
              <a:rPr lang="en-US" dirty="0" smtClean="0"/>
              <a:t>Consortium</a:t>
            </a:r>
            <a:endParaRPr lang="fr-FR" sz="1600" dirty="0"/>
          </a:p>
        </p:txBody>
      </p:sp>
      <p:sp>
        <p:nvSpPr>
          <p:cNvPr id="3" name="Espace réservé du contenu 2"/>
          <p:cNvSpPr>
            <a:spLocks noGrp="1"/>
          </p:cNvSpPr>
          <p:nvPr>
            <p:ph idx="1"/>
          </p:nvPr>
        </p:nvSpPr>
        <p:spPr/>
        <p:txBody>
          <a:bodyPr/>
          <a:lstStyle/>
          <a:p>
            <a:r>
              <a:rPr lang="en-US" dirty="0" smtClean="0"/>
              <a:t>OBEO</a:t>
            </a:r>
            <a:r>
              <a:rPr lang="en-US" dirty="0"/>
              <a:t>, </a:t>
            </a:r>
            <a:r>
              <a:rPr lang="en-US" dirty="0" smtClean="0"/>
              <a:t>AIRBUS</a:t>
            </a:r>
          </a:p>
          <a:p>
            <a:endParaRPr lang="en-GB" sz="1000" dirty="0" smtClean="0"/>
          </a:p>
          <a:p>
            <a:r>
              <a:rPr lang="en-GB" dirty="0" smtClean="0"/>
              <a:t>Status</a:t>
            </a:r>
            <a:endParaRPr lang="en-GB" dirty="0"/>
          </a:p>
          <a:p>
            <a:pPr lvl="1"/>
            <a:r>
              <a:rPr lang="en-US" dirty="0" smtClean="0"/>
              <a:t>Use case description</a:t>
            </a:r>
          </a:p>
          <a:p>
            <a:pPr lvl="2"/>
            <a:r>
              <a:rPr lang="en-US" sz="1600" dirty="0" smtClean="0"/>
              <a:t>Discussed at 1st </a:t>
            </a:r>
            <a:r>
              <a:rPr lang="en-US" sz="1600" dirty="0"/>
              <a:t>International ModelWriter Workshop in Izmir, </a:t>
            </a:r>
            <a:r>
              <a:rPr lang="en-US" sz="1600" dirty="0" smtClean="0"/>
              <a:t>Turkey</a:t>
            </a:r>
          </a:p>
          <a:p>
            <a:pPr lvl="2"/>
            <a:r>
              <a:rPr lang="en-US" sz="1600" dirty="0" smtClean="0"/>
              <a:t>D1.3.1-Industrial </a:t>
            </a:r>
            <a:r>
              <a:rPr lang="en-US" sz="1600" dirty="0"/>
              <a:t>Use cases for French </a:t>
            </a:r>
            <a:r>
              <a:rPr lang="en-US" sz="1600" dirty="0" smtClean="0"/>
              <a:t>consortium</a:t>
            </a:r>
          </a:p>
          <a:p>
            <a:pPr lvl="1"/>
            <a:r>
              <a:rPr lang="en-US" dirty="0" smtClean="0"/>
              <a:t>Data collection</a:t>
            </a:r>
          </a:p>
          <a:p>
            <a:pPr lvl="2"/>
            <a:r>
              <a:rPr lang="en-US" sz="1600" dirty="0" smtClean="0"/>
              <a:t>Part </a:t>
            </a:r>
            <a:r>
              <a:rPr lang="en-US" sz="1600" dirty="0"/>
              <a:t>of the corpus data is provided </a:t>
            </a:r>
            <a:r>
              <a:rPr lang="en-US" sz="1600" dirty="0" smtClean="0"/>
              <a:t>by the partners. </a:t>
            </a:r>
          </a:p>
          <a:p>
            <a:pPr lvl="2"/>
            <a:r>
              <a:rPr lang="en-US" sz="1600" dirty="0" smtClean="0"/>
              <a:t>Detailed </a:t>
            </a:r>
            <a:r>
              <a:rPr lang="en-US" sz="1600" dirty="0"/>
              <a:t>description in </a:t>
            </a:r>
            <a:r>
              <a:rPr lang="en-US" sz="1600" i="1" dirty="0" smtClean="0"/>
              <a:t>D2.1.2 Documentation of the corpora</a:t>
            </a:r>
          </a:p>
          <a:p>
            <a:pPr lvl="1"/>
            <a:r>
              <a:rPr lang="fr-FR" dirty="0" smtClean="0"/>
              <a:t>Public/</a:t>
            </a:r>
            <a:r>
              <a:rPr lang="en-US" dirty="0" smtClean="0"/>
              <a:t>private status</a:t>
            </a:r>
          </a:p>
          <a:p>
            <a:pPr lvl="2"/>
            <a:r>
              <a:rPr lang="en-US" sz="1600" dirty="0" smtClean="0"/>
              <a:t>AIRBUS-OBEO-LORIA Non </a:t>
            </a:r>
            <a:r>
              <a:rPr lang="en-US" sz="1600" dirty="0"/>
              <a:t>Disclosure Agreement </a:t>
            </a:r>
            <a:r>
              <a:rPr lang="en-US" sz="1600" dirty="0" smtClean="0"/>
              <a:t>finalized </a:t>
            </a:r>
            <a:r>
              <a:rPr lang="en-US" sz="1600" dirty="0"/>
              <a:t>in June </a:t>
            </a:r>
            <a:r>
              <a:rPr lang="en-US" sz="1600" dirty="0" smtClean="0"/>
              <a:t>2015</a:t>
            </a:r>
          </a:p>
          <a:p>
            <a:pPr lvl="2"/>
            <a:r>
              <a:rPr lang="en-US" sz="1600" dirty="0" smtClean="0"/>
              <a:t>as </a:t>
            </a:r>
            <a:r>
              <a:rPr lang="en-US" sz="1600" dirty="0"/>
              <a:t>some of the partners have not also decided for the privacy or publicity of the data, all of the corpus data is kept in a private repository in the </a:t>
            </a:r>
            <a:r>
              <a:rPr lang="en-US" sz="1600" dirty="0" smtClean="0"/>
              <a:t>GitHub</a:t>
            </a:r>
          </a:p>
          <a:p>
            <a:r>
              <a:rPr lang="en-US" i="1" dirty="0" smtClean="0"/>
              <a:t>Remain to be done</a:t>
            </a:r>
          </a:p>
          <a:p>
            <a:pPr lvl="1"/>
            <a:r>
              <a:rPr lang="en-US" i="1" dirty="0" smtClean="0"/>
              <a:t>Make public corpora available for all UC</a:t>
            </a:r>
          </a:p>
        </p:txBody>
      </p:sp>
    </p:spTree>
    <p:extLst>
      <p:ext uri="{BB962C8B-B14F-4D97-AF65-F5344CB8AC3E}">
        <p14:creationId xmlns:p14="http://schemas.microsoft.com/office/powerpoint/2010/main" val="6761138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T1.4 </a:t>
            </a:r>
            <a:r>
              <a:rPr lang="en-US" dirty="0"/>
              <a:t>Industrial Use Cases for Turkish </a:t>
            </a:r>
            <a:r>
              <a:rPr lang="en-US" dirty="0" smtClean="0"/>
              <a:t>Consortium</a:t>
            </a:r>
            <a:endParaRPr lang="fr-FR" dirty="0"/>
          </a:p>
        </p:txBody>
      </p:sp>
      <p:sp>
        <p:nvSpPr>
          <p:cNvPr id="3" name="Espace réservé du contenu 2"/>
          <p:cNvSpPr>
            <a:spLocks noGrp="1"/>
          </p:cNvSpPr>
          <p:nvPr>
            <p:ph idx="1"/>
          </p:nvPr>
        </p:nvSpPr>
        <p:spPr/>
        <p:txBody>
          <a:bodyPr/>
          <a:lstStyle/>
          <a:p>
            <a:r>
              <a:rPr lang="en-US" dirty="0" smtClean="0"/>
              <a:t>UNIT </a:t>
            </a:r>
            <a:r>
              <a:rPr lang="en-US" dirty="0"/>
              <a:t>+ KOCSISTEM + </a:t>
            </a:r>
            <a:r>
              <a:rPr lang="en-US" dirty="0" smtClean="0"/>
              <a:t>HISBIM</a:t>
            </a:r>
            <a:endParaRPr lang="en-US" dirty="0" smtClean="0"/>
          </a:p>
          <a:p>
            <a:endParaRPr lang="en-GB" sz="1050" dirty="0" smtClean="0"/>
          </a:p>
          <a:p>
            <a:r>
              <a:rPr lang="en-GB" dirty="0" smtClean="0"/>
              <a:t>Status</a:t>
            </a:r>
            <a:endParaRPr lang="en-GB" dirty="0"/>
          </a:p>
          <a:p>
            <a:pPr lvl="1"/>
            <a:r>
              <a:rPr lang="en-US" dirty="0" smtClean="0"/>
              <a:t>Use cases description</a:t>
            </a:r>
          </a:p>
          <a:p>
            <a:pPr lvl="2"/>
            <a:r>
              <a:rPr lang="en-US" dirty="0" smtClean="0"/>
              <a:t>D1.4.1 </a:t>
            </a:r>
            <a:r>
              <a:rPr lang="en-US" dirty="0"/>
              <a:t>Industrial Use Cases for Turkish </a:t>
            </a:r>
            <a:r>
              <a:rPr lang="en-US" dirty="0" smtClean="0"/>
              <a:t>Consortium</a:t>
            </a:r>
          </a:p>
          <a:p>
            <a:pPr lvl="1"/>
            <a:r>
              <a:rPr lang="en-US" dirty="0" smtClean="0"/>
              <a:t>Data collection</a:t>
            </a:r>
          </a:p>
          <a:p>
            <a:pPr lvl="2"/>
            <a:r>
              <a:rPr lang="en-US" dirty="0" smtClean="0"/>
              <a:t>Part </a:t>
            </a:r>
            <a:r>
              <a:rPr lang="en-US" dirty="0"/>
              <a:t>of the corpus data is provided by the partners. </a:t>
            </a:r>
            <a:endParaRPr lang="en-US" dirty="0" smtClean="0"/>
          </a:p>
          <a:p>
            <a:pPr lvl="2"/>
            <a:r>
              <a:rPr lang="en-US" dirty="0" smtClean="0"/>
              <a:t>However</a:t>
            </a:r>
            <a:r>
              <a:rPr lang="en-US" dirty="0"/>
              <a:t>, some of the other partners have not decided on their corpus cases</a:t>
            </a:r>
            <a:r>
              <a:rPr lang="en-US" dirty="0" smtClean="0"/>
              <a:t>.</a:t>
            </a:r>
            <a:endParaRPr lang="en-US" dirty="0"/>
          </a:p>
          <a:p>
            <a:pPr lvl="1"/>
            <a:r>
              <a:rPr lang="en-US" dirty="0" smtClean="0"/>
              <a:t>Public / private status</a:t>
            </a:r>
          </a:p>
          <a:p>
            <a:pPr lvl="2"/>
            <a:r>
              <a:rPr lang="en-US" dirty="0" smtClean="0"/>
              <a:t>as </a:t>
            </a:r>
            <a:r>
              <a:rPr lang="en-US" dirty="0"/>
              <a:t>some of the partners have not also decided for the privacy or publicity of the data, all of the corpus data is kept in a private repository in the </a:t>
            </a:r>
            <a:r>
              <a:rPr lang="en-US" dirty="0" smtClean="0"/>
              <a:t>GitHub</a:t>
            </a:r>
            <a:endParaRPr lang="en-US" dirty="0"/>
          </a:p>
        </p:txBody>
      </p:sp>
    </p:spTree>
    <p:extLst>
      <p:ext uri="{BB962C8B-B14F-4D97-AF65-F5344CB8AC3E}">
        <p14:creationId xmlns:p14="http://schemas.microsoft.com/office/powerpoint/2010/main" val="10625475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T1.5 </a:t>
            </a:r>
            <a:r>
              <a:rPr lang="en-US" dirty="0"/>
              <a:t>Consolidated User Requirements and </a:t>
            </a:r>
            <a:r>
              <a:rPr lang="en-US" dirty="0" smtClean="0"/>
              <a:t>Review</a:t>
            </a:r>
            <a:endParaRPr lang="fr-FR" dirty="0"/>
          </a:p>
        </p:txBody>
      </p:sp>
      <p:sp>
        <p:nvSpPr>
          <p:cNvPr id="3" name="Espace réservé du contenu 2"/>
          <p:cNvSpPr>
            <a:spLocks noGrp="1"/>
          </p:cNvSpPr>
          <p:nvPr>
            <p:ph idx="1"/>
          </p:nvPr>
        </p:nvSpPr>
        <p:spPr/>
        <p:txBody>
          <a:bodyPr/>
          <a:lstStyle/>
          <a:p>
            <a:r>
              <a:rPr lang="en-US" dirty="0" smtClean="0"/>
              <a:t>AIRBUS, </a:t>
            </a:r>
            <a:r>
              <a:rPr lang="en-US" dirty="0"/>
              <a:t>OBEO, </a:t>
            </a:r>
            <a:r>
              <a:rPr lang="en-US" dirty="0" smtClean="0"/>
              <a:t>MANTIS</a:t>
            </a:r>
            <a:r>
              <a:rPr lang="en-US" dirty="0"/>
              <a:t>, UNIT, </a:t>
            </a:r>
            <a:r>
              <a:rPr lang="en-US" dirty="0" smtClean="0"/>
              <a:t>KOCSISTEM</a:t>
            </a:r>
            <a:r>
              <a:rPr lang="en-US" dirty="0"/>
              <a:t>, ALL</a:t>
            </a:r>
          </a:p>
          <a:p>
            <a:pPr lvl="1"/>
            <a:r>
              <a:rPr lang="en-US" dirty="0" smtClean="0"/>
              <a:t>To share a common vision of User needs and expectations</a:t>
            </a:r>
          </a:p>
          <a:p>
            <a:endParaRPr lang="en-US" dirty="0" smtClean="0"/>
          </a:p>
          <a:p>
            <a:r>
              <a:rPr lang="en-GB" dirty="0"/>
              <a:t>Status</a:t>
            </a:r>
          </a:p>
          <a:p>
            <a:pPr lvl="1"/>
            <a:r>
              <a:rPr lang="en-US" sz="1800" dirty="0" smtClean="0"/>
              <a:t>UC driven User </a:t>
            </a:r>
            <a:r>
              <a:rPr lang="en-US" sz="1800" dirty="0"/>
              <a:t>requirements </a:t>
            </a:r>
            <a:r>
              <a:rPr lang="en-US" sz="1800" dirty="0" smtClean="0"/>
              <a:t>capture</a:t>
            </a:r>
            <a:endParaRPr lang="en-US" sz="1800" dirty="0"/>
          </a:p>
          <a:p>
            <a:pPr lvl="1"/>
            <a:r>
              <a:rPr lang="en-US" sz="1800" dirty="0" smtClean="0"/>
              <a:t>Consolidation through collective </a:t>
            </a:r>
            <a:r>
              <a:rPr lang="en-US" sz="1800" dirty="0"/>
              <a:t>review </a:t>
            </a:r>
            <a:r>
              <a:rPr lang="en-US" sz="1800" dirty="0" smtClean="0"/>
              <a:t>(2nd </a:t>
            </a:r>
            <a:r>
              <a:rPr lang="en-US" sz="1800" dirty="0"/>
              <a:t>International ModelWriter Workshop in Brussels, Belgium)</a:t>
            </a:r>
            <a:endParaRPr lang="en-US" sz="1800" dirty="0" smtClean="0"/>
          </a:p>
          <a:p>
            <a:pPr lvl="1"/>
            <a:r>
              <a:rPr lang="en-US" sz="1800" dirty="0" smtClean="0"/>
              <a:t>User requirements are stored &amp; managed </a:t>
            </a:r>
            <a:r>
              <a:rPr lang="en-US" sz="1800" dirty="0"/>
              <a:t>in GitHub</a:t>
            </a:r>
          </a:p>
          <a:p>
            <a:pPr lvl="2"/>
            <a:r>
              <a:rPr lang="en-US" sz="1600" dirty="0" smtClean="0"/>
              <a:t>D1.5.1 </a:t>
            </a:r>
            <a:r>
              <a:rPr lang="en-US" sz="1600" dirty="0"/>
              <a:t>Minutes of the User Requirements Review </a:t>
            </a:r>
            <a:r>
              <a:rPr lang="en-US" sz="1600" dirty="0" smtClean="0"/>
              <a:t>meeting</a:t>
            </a:r>
          </a:p>
          <a:p>
            <a:pPr lvl="2"/>
            <a:r>
              <a:rPr lang="en-GB" sz="1600" dirty="0"/>
              <a:t>D1.5.2 User Requirements </a:t>
            </a:r>
            <a:r>
              <a:rPr lang="en-GB" sz="1600" dirty="0" smtClean="0"/>
              <a:t>Document (URD) was automatically generate from </a:t>
            </a:r>
            <a:r>
              <a:rPr lang="en-GB" sz="1600" dirty="0" smtClean="0"/>
              <a:t>Git</a:t>
            </a:r>
            <a:r>
              <a:rPr lang="tr-TR" sz="1600" dirty="0" smtClean="0"/>
              <a:t>H</a:t>
            </a:r>
            <a:r>
              <a:rPr lang="en-GB" sz="1600" dirty="0" err="1" smtClean="0"/>
              <a:t>ub</a:t>
            </a:r>
            <a:endParaRPr lang="en-GB" sz="1600" dirty="0" smtClean="0"/>
          </a:p>
          <a:p>
            <a:pPr lvl="1"/>
            <a:endParaRPr lang="en-GB" sz="1800" dirty="0"/>
          </a:p>
          <a:p>
            <a:pPr lvl="1"/>
            <a:r>
              <a:rPr lang="en-GB" sz="1800" dirty="0"/>
              <a:t>Technical Risks </a:t>
            </a:r>
            <a:r>
              <a:rPr lang="en-GB" sz="1800" dirty="0" smtClean="0"/>
              <a:t>based </a:t>
            </a:r>
            <a:r>
              <a:rPr lang="en-GB" sz="1800" dirty="0"/>
              <a:t>on the defined </a:t>
            </a:r>
            <a:r>
              <a:rPr lang="en-GB" sz="1800" dirty="0" smtClean="0"/>
              <a:t>requirements are identified in D1.8.1 </a:t>
            </a:r>
            <a:r>
              <a:rPr lang="en-GB" sz="1800" dirty="0"/>
              <a:t>Technical Risk </a:t>
            </a:r>
            <a:r>
              <a:rPr lang="en-GB" sz="1800" dirty="0" smtClean="0"/>
              <a:t>Assessment v1.0</a:t>
            </a:r>
            <a:endParaRPr lang="en-US" sz="1800" dirty="0" smtClean="0"/>
          </a:p>
          <a:p>
            <a:pPr lvl="1"/>
            <a:endParaRPr lang="en-US" dirty="0"/>
          </a:p>
        </p:txBody>
      </p:sp>
    </p:spTree>
    <p:extLst>
      <p:ext uri="{BB962C8B-B14F-4D97-AF65-F5344CB8AC3E}">
        <p14:creationId xmlns:p14="http://schemas.microsoft.com/office/powerpoint/2010/main" val="22251811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480264" cy="828000"/>
          </a:xfrm>
        </p:spPr>
        <p:txBody>
          <a:bodyPr/>
          <a:lstStyle/>
          <a:p>
            <a:r>
              <a:rPr lang="fr-FR" dirty="0" smtClean="0"/>
              <a:t>T1.6 </a:t>
            </a:r>
            <a:r>
              <a:rPr lang="en-US" dirty="0"/>
              <a:t>Consolidated </a:t>
            </a:r>
            <a:r>
              <a:rPr lang="en-US" dirty="0" smtClean="0"/>
              <a:t>Software Requirements </a:t>
            </a:r>
            <a:r>
              <a:rPr lang="en-US" dirty="0"/>
              <a:t>and Review</a:t>
            </a:r>
            <a:endParaRPr lang="fr-FR" dirty="0"/>
          </a:p>
        </p:txBody>
      </p:sp>
      <p:sp>
        <p:nvSpPr>
          <p:cNvPr id="3" name="Espace réservé du contenu 2"/>
          <p:cNvSpPr>
            <a:spLocks noGrp="1"/>
          </p:cNvSpPr>
          <p:nvPr>
            <p:ph idx="1"/>
          </p:nvPr>
        </p:nvSpPr>
        <p:spPr/>
        <p:txBody>
          <a:bodyPr/>
          <a:lstStyle/>
          <a:p>
            <a:r>
              <a:rPr lang="en-US" dirty="0" smtClean="0"/>
              <a:t>AIRBUS, LORIA, UNIT, MANTIS, OBEO, KOCSISTEM, ALL</a:t>
            </a:r>
            <a:endParaRPr lang="en-US" dirty="0"/>
          </a:p>
          <a:p>
            <a:pPr lvl="1"/>
            <a:r>
              <a:rPr lang="en-US" dirty="0" smtClean="0"/>
              <a:t>The </a:t>
            </a:r>
            <a:r>
              <a:rPr lang="en-US" dirty="0"/>
              <a:t>[minimum] objective of the first year (Y1) is to integrate the key pieces of software together (modelling  tools  with  a  word  processor  within  an  IDE)  to  prove  that  we  can  have  a  unified prototype ModelWriter platform</a:t>
            </a:r>
            <a:r>
              <a:rPr lang="en-US" dirty="0" smtClean="0"/>
              <a:t>.</a:t>
            </a:r>
          </a:p>
          <a:p>
            <a:pPr marL="0" indent="0">
              <a:buNone/>
            </a:pPr>
            <a:endParaRPr lang="en-US" sz="1400" dirty="0"/>
          </a:p>
          <a:p>
            <a:r>
              <a:rPr lang="en-US" dirty="0" smtClean="0"/>
              <a:t>Status</a:t>
            </a:r>
          </a:p>
          <a:p>
            <a:pPr lvl="1"/>
            <a:r>
              <a:rPr lang="en-US" dirty="0" smtClean="0"/>
              <a:t>Technical partners refined software requirements based on URD</a:t>
            </a:r>
            <a:endParaRPr lang="en-US" dirty="0"/>
          </a:p>
          <a:p>
            <a:pPr lvl="1"/>
            <a:r>
              <a:rPr lang="en-US" dirty="0"/>
              <a:t>Consolidation through collective review </a:t>
            </a:r>
            <a:r>
              <a:rPr lang="en-US" dirty="0" smtClean="0"/>
              <a:t>(2nd </a:t>
            </a:r>
            <a:r>
              <a:rPr lang="en-US" dirty="0"/>
              <a:t>International ModelWriter Workshop in Brussels, Belgium</a:t>
            </a:r>
            <a:r>
              <a:rPr lang="en-US" dirty="0" smtClean="0"/>
              <a:t>)</a:t>
            </a:r>
            <a:endParaRPr lang="en-US" dirty="0"/>
          </a:p>
          <a:p>
            <a:pPr lvl="1"/>
            <a:r>
              <a:rPr lang="en-US" dirty="0" smtClean="0"/>
              <a:t>Software requirements are stored &amp; managed </a:t>
            </a:r>
            <a:r>
              <a:rPr lang="en-US" dirty="0"/>
              <a:t>in GitHub</a:t>
            </a:r>
          </a:p>
          <a:p>
            <a:pPr lvl="2"/>
            <a:r>
              <a:rPr lang="en-US" dirty="0"/>
              <a:t>D1.6.1 Minutes of the Software Requirements Review </a:t>
            </a:r>
            <a:r>
              <a:rPr lang="en-US" dirty="0" smtClean="0"/>
              <a:t>meeting</a:t>
            </a:r>
          </a:p>
          <a:p>
            <a:pPr lvl="2"/>
            <a:r>
              <a:rPr lang="en-GB" dirty="0" smtClean="0"/>
              <a:t>D1.6.2 </a:t>
            </a:r>
            <a:r>
              <a:rPr lang="en-GB" dirty="0"/>
              <a:t>Software Requirements Document (SRD</a:t>
            </a:r>
            <a:r>
              <a:rPr lang="en-GB" dirty="0" smtClean="0"/>
              <a:t>) was </a:t>
            </a:r>
            <a:r>
              <a:rPr lang="en-GB" dirty="0"/>
              <a:t>automatically generate from </a:t>
            </a:r>
            <a:r>
              <a:rPr lang="en-GB" dirty="0" smtClean="0"/>
              <a:t>Git</a:t>
            </a:r>
            <a:r>
              <a:rPr lang="tr-TR" dirty="0" smtClean="0"/>
              <a:t>H</a:t>
            </a:r>
            <a:r>
              <a:rPr lang="en-GB" dirty="0" err="1" smtClean="0"/>
              <a:t>ub</a:t>
            </a:r>
            <a:endParaRPr lang="en-GB" dirty="0" smtClean="0"/>
          </a:p>
          <a:p>
            <a:pPr lvl="1"/>
            <a:r>
              <a:rPr lang="en-US" dirty="0" smtClean="0"/>
              <a:t>See also D1.8.1 Technical Risk Assessment </a:t>
            </a:r>
            <a:r>
              <a:rPr lang="en-US" dirty="0"/>
              <a:t>v1.0</a:t>
            </a:r>
          </a:p>
        </p:txBody>
      </p:sp>
    </p:spTree>
    <p:extLst>
      <p:ext uri="{BB962C8B-B14F-4D97-AF65-F5344CB8AC3E}">
        <p14:creationId xmlns:p14="http://schemas.microsoft.com/office/powerpoint/2010/main" val="31114518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a:t>
            </a:r>
            <a:r>
              <a:rPr lang="tr-TR" dirty="0"/>
              <a:t>– GitHub</a:t>
            </a:r>
            <a:br>
              <a:rPr lang="tr-TR" dirty="0"/>
            </a:br>
            <a:r>
              <a:rPr lang="tr-TR" sz="1800" dirty="0" smtClean="0">
                <a:hlinkClick r:id="rId2"/>
              </a:rPr>
              <a:t>https://github.com/ModelWriter/Requirements/issues</a:t>
            </a:r>
            <a:endParaRPr lang="en-US" sz="1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182328"/>
            <a:ext cx="5760640" cy="5547921"/>
          </a:xfrm>
        </p:spPr>
      </p:pic>
    </p:spTree>
    <p:extLst>
      <p:ext uri="{BB962C8B-B14F-4D97-AF65-F5344CB8AC3E}">
        <p14:creationId xmlns:p14="http://schemas.microsoft.com/office/powerpoint/2010/main" val="1680644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Requirement Management – Waffle.io</a:t>
            </a:r>
            <a:br>
              <a:rPr lang="tr-TR" dirty="0" smtClean="0"/>
            </a:br>
            <a:r>
              <a:rPr lang="tr-TR" sz="1800" dirty="0" smtClean="0">
                <a:hlinkClick r:id="rId2"/>
              </a:rPr>
              <a:t>https://waffle.io/ModelWriter/Requirements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196752"/>
            <a:ext cx="8739458" cy="4392487"/>
          </a:xfrm>
        </p:spPr>
      </p:pic>
    </p:spTree>
    <p:extLst>
      <p:ext uri="{BB962C8B-B14F-4D97-AF65-F5344CB8AC3E}">
        <p14:creationId xmlns:p14="http://schemas.microsoft.com/office/powerpoint/2010/main" val="185931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ModelWriter</a:t>
            </a:r>
            <a:r>
              <a:rPr lang="en-GB" dirty="0"/>
              <a:t/>
            </a:r>
            <a:br>
              <a:rPr lang="en-GB" dirty="0"/>
            </a:br>
            <a:r>
              <a:rPr lang="tr-TR" dirty="0" smtClean="0">
                <a:solidFill>
                  <a:schemeClr val="tx1">
                    <a:lumMod val="50000"/>
                    <a:lumOff val="50000"/>
                  </a:schemeClr>
                </a:solidFill>
              </a:rPr>
              <a:t>Project Overview</a:t>
            </a:r>
            <a:endParaRPr lang="nl-NL" dirty="0">
              <a:solidFill>
                <a:schemeClr val="tx2"/>
              </a:solidFill>
            </a:endParaRPr>
          </a:p>
        </p:txBody>
      </p:sp>
      <p:graphicFrame>
        <p:nvGraphicFramePr>
          <p:cNvPr id="7" name="Diagram 6"/>
          <p:cNvGraphicFramePr/>
          <p:nvPr>
            <p:extLst>
              <p:ext uri="{D42A27DB-BD31-4B8C-83A1-F6EECF244321}">
                <p14:modId xmlns:p14="http://schemas.microsoft.com/office/powerpoint/2010/main" val="2388913603"/>
              </p:ext>
            </p:extLst>
          </p:nvPr>
        </p:nvGraphicFramePr>
        <p:xfrm>
          <a:off x="179512" y="1124744"/>
          <a:ext cx="8640960" cy="4880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09299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7"/>
          </a:xfrm>
        </p:spPr>
      </p:pic>
    </p:spTree>
    <p:extLst>
      <p:ext uri="{BB962C8B-B14F-4D97-AF65-F5344CB8AC3E}">
        <p14:creationId xmlns:p14="http://schemas.microsoft.com/office/powerpoint/2010/main" val="331819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402622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00" y="144000"/>
            <a:ext cx="6336248" cy="828000"/>
          </a:xfrm>
        </p:spPr>
        <p:txBody>
          <a:bodyPr/>
          <a:lstStyle/>
          <a:p>
            <a:r>
              <a:rPr lang="tr-TR" dirty="0"/>
              <a:t>User Requirement Document (URD</a:t>
            </a:r>
            <a:r>
              <a:rPr lang="tr-TR" dirty="0" smtClean="0"/>
              <a:t>)  &amp;</a:t>
            </a:r>
            <a:r>
              <a:rPr lang="tr-TR" dirty="0"/>
              <a:t/>
            </a:r>
            <a:br>
              <a:rPr lang="tr-TR" dirty="0"/>
            </a:br>
            <a:r>
              <a:rPr lang="tr-TR" dirty="0"/>
              <a:t>Software </a:t>
            </a:r>
            <a:r>
              <a:rPr lang="tr-TR" dirty="0" smtClean="0"/>
              <a:t>Requirement Document (SRD) III</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172" y="1196752"/>
            <a:ext cx="8078137" cy="4392486"/>
          </a:xfrm>
        </p:spPr>
      </p:pic>
    </p:spTree>
    <p:extLst>
      <p:ext uri="{BB962C8B-B14F-4D97-AF65-F5344CB8AC3E}">
        <p14:creationId xmlns:p14="http://schemas.microsoft.com/office/powerpoint/2010/main" val="82767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T1.8 </a:t>
            </a:r>
            <a:r>
              <a:rPr lang="en-US" dirty="0" smtClean="0"/>
              <a:t>Technical </a:t>
            </a:r>
            <a:r>
              <a:rPr lang="en-US" dirty="0"/>
              <a:t>Risk Assessment</a:t>
            </a:r>
          </a:p>
        </p:txBody>
      </p:sp>
      <p:sp>
        <p:nvSpPr>
          <p:cNvPr id="3" name="Espace réservé du contenu 2"/>
          <p:cNvSpPr>
            <a:spLocks noGrp="1"/>
          </p:cNvSpPr>
          <p:nvPr>
            <p:ph idx="1"/>
          </p:nvPr>
        </p:nvSpPr>
        <p:spPr/>
        <p:txBody>
          <a:bodyPr/>
          <a:lstStyle/>
          <a:p>
            <a:r>
              <a:rPr lang="en-US" dirty="0" smtClean="0"/>
              <a:t>OBEO, UNIT, KOCSISTEM + ALL</a:t>
            </a:r>
          </a:p>
          <a:p>
            <a:pPr lvl="1"/>
            <a:r>
              <a:rPr lang="en-US" dirty="0" smtClean="0"/>
              <a:t>To identify, monitor and mitigate risks </a:t>
            </a:r>
            <a:r>
              <a:rPr lang="en-US" dirty="0"/>
              <a:t>on the achievement of the </a:t>
            </a:r>
            <a:r>
              <a:rPr lang="en-US" dirty="0" smtClean="0"/>
              <a:t>project</a:t>
            </a:r>
            <a:endParaRPr lang="en-US" dirty="0"/>
          </a:p>
          <a:p>
            <a:endParaRPr lang="en-US" dirty="0" smtClean="0"/>
          </a:p>
          <a:p>
            <a:r>
              <a:rPr lang="en-US" dirty="0" smtClean="0"/>
              <a:t>Status</a:t>
            </a:r>
          </a:p>
          <a:p>
            <a:pPr marL="615950" lvl="2" indent="-342900"/>
            <a:r>
              <a:rPr lang="en-GB" dirty="0" smtClean="0"/>
              <a:t>1</a:t>
            </a:r>
            <a:r>
              <a:rPr lang="en-GB" baseline="30000" dirty="0" smtClean="0"/>
              <a:t>st</a:t>
            </a:r>
            <a:r>
              <a:rPr lang="en-GB" dirty="0" smtClean="0"/>
              <a:t> evaluation using Actuarial </a:t>
            </a:r>
            <a:r>
              <a:rPr lang="en-GB" dirty="0"/>
              <a:t>Approach of </a:t>
            </a:r>
            <a:r>
              <a:rPr lang="en-GB" dirty="0" smtClean="0"/>
              <a:t>Technical Risk Assessment (TRA) of risks linked to requirements (URD, SDR) and technologies.</a:t>
            </a:r>
          </a:p>
          <a:p>
            <a:pPr marL="881063" lvl="3" indent="-342900"/>
            <a:r>
              <a:rPr lang="en-US" dirty="0" smtClean="0"/>
              <a:t>D1.8.1 </a:t>
            </a:r>
            <a:r>
              <a:rPr lang="en-US" dirty="0"/>
              <a:t>Technical Risk Assessment </a:t>
            </a:r>
            <a:r>
              <a:rPr lang="en-US" dirty="0" smtClean="0"/>
              <a:t>v1.0</a:t>
            </a:r>
          </a:p>
          <a:p>
            <a:pPr marL="881063" lvl="3" indent="-342900"/>
            <a:endParaRPr lang="en-US" dirty="0"/>
          </a:p>
          <a:p>
            <a:r>
              <a:rPr lang="en-US" i="1" dirty="0" smtClean="0"/>
              <a:t>Next</a:t>
            </a:r>
            <a:endParaRPr lang="en-US" i="1" dirty="0"/>
          </a:p>
          <a:p>
            <a:pPr lvl="1"/>
            <a:r>
              <a:rPr lang="en-US" sz="1800" i="1" dirty="0" smtClean="0"/>
              <a:t>The </a:t>
            </a:r>
            <a:r>
              <a:rPr lang="en-US" sz="1800" i="1" dirty="0"/>
              <a:t>document may be up-dated throughout the project with special review at the same time as for the software requirements and the architectural design review, depending on the further details and requirements we get from the industrial use case providers.</a:t>
            </a:r>
          </a:p>
          <a:p>
            <a:pPr marL="881063" lvl="3" indent="-342900"/>
            <a:endParaRPr lang="en-US" dirty="0"/>
          </a:p>
        </p:txBody>
      </p:sp>
    </p:spTree>
    <p:extLst>
      <p:ext uri="{BB962C8B-B14F-4D97-AF65-F5344CB8AC3E}">
        <p14:creationId xmlns:p14="http://schemas.microsoft.com/office/powerpoint/2010/main" val="11849698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539552" y="980728"/>
            <a:ext cx="7632848" cy="864096"/>
          </a:xfrm>
        </p:spPr>
        <p:txBody>
          <a:bodyPr/>
          <a:lstStyle/>
          <a:p>
            <a:r>
              <a:rPr lang="en-US" sz="2400" b="1" dirty="0"/>
              <a:t>WP2 </a:t>
            </a:r>
            <a:r>
              <a:rPr lang="en-US" sz="2400" b="1" dirty="0" smtClean="0"/>
              <a:t>- Semantic </a:t>
            </a:r>
            <a:r>
              <a:rPr lang="en-US" sz="2400" b="1" dirty="0"/>
              <a:t>Parsing and Generation of Documents and Documents Components</a:t>
            </a:r>
            <a:endParaRPr lang="fr-FR" sz="2400" b="1" dirty="0"/>
          </a:p>
        </p:txBody>
      </p:sp>
      <p:sp>
        <p:nvSpPr>
          <p:cNvPr id="12" name="Sous-titre 2"/>
          <p:cNvSpPr txBox="1">
            <a:spLocks/>
          </p:cNvSpPr>
          <p:nvPr/>
        </p:nvSpPr>
        <p:spPr>
          <a:xfrm>
            <a:off x="1979712" y="2348880"/>
            <a:ext cx="3744416" cy="1224136"/>
          </a:xfrm>
          <a:prstGeom prst="rect">
            <a:avLst/>
          </a:prstGeom>
        </p:spPr>
        <p:txBody>
          <a:bodyPr vert="horz" wrap="square"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sz="2000" kern="1200">
                <a:solidFill>
                  <a:schemeClr val="bg1"/>
                </a:solidFill>
                <a:latin typeface="Arial" pitchFamily="34" charset="0"/>
                <a:ea typeface="+mn-ea"/>
                <a:cs typeface="Arial"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Wingdings" panose="05000000000000000000" pitchFamily="2" charset="2"/>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itchFamily="34" charset="0"/>
              <a:buNone/>
              <a:defRPr sz="1600" kern="120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00" i="1" dirty="0"/>
              <a:t>Claire GARDENT, </a:t>
            </a:r>
            <a:r>
              <a:rPr lang="en-US" sz="1400" i="1" dirty="0" err="1"/>
              <a:t>Mariem</a:t>
            </a:r>
            <a:r>
              <a:rPr lang="en-US" sz="1400" i="1" dirty="0"/>
              <a:t> MAHFOUDH</a:t>
            </a:r>
          </a:p>
          <a:p>
            <a:pPr algn="r"/>
            <a:r>
              <a:rPr lang="en-US" sz="1400" b="1" i="1" dirty="0"/>
              <a:t>CNRS / LORIA</a:t>
            </a:r>
          </a:p>
          <a:p>
            <a:pPr algn="r"/>
            <a:r>
              <a:rPr lang="en-US" sz="1400" i="1" dirty="0"/>
              <a:t>Samuel CRUZ-LARA</a:t>
            </a:r>
          </a:p>
          <a:p>
            <a:pPr algn="r"/>
            <a:r>
              <a:rPr lang="en-US" sz="1400" b="1" i="1" dirty="0"/>
              <a:t>University of Lorraine / LORIA</a:t>
            </a:r>
          </a:p>
        </p:txBody>
      </p:sp>
    </p:spTree>
    <p:extLst>
      <p:ext uri="{BB962C8B-B14F-4D97-AF65-F5344CB8AC3E}">
        <p14:creationId xmlns:p14="http://schemas.microsoft.com/office/powerpoint/2010/main" val="34379789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000" y="144000"/>
            <a:ext cx="6696288" cy="828000"/>
          </a:xfrm>
        </p:spPr>
        <p:txBody>
          <a:bodyPr/>
          <a:lstStyle/>
          <a:p>
            <a:r>
              <a:rPr lang="en-US" dirty="0"/>
              <a:t>WP2 - Semantic Parsing and Generation of Documents and Documents </a:t>
            </a:r>
            <a:r>
              <a:rPr lang="en-US" dirty="0" smtClean="0"/>
              <a:t>Components</a:t>
            </a:r>
            <a:endParaRPr lang="fr-FR" dirty="0"/>
          </a:p>
        </p:txBody>
      </p:sp>
      <p:sp>
        <p:nvSpPr>
          <p:cNvPr id="3" name="Espace réservé du contenu 2"/>
          <p:cNvSpPr>
            <a:spLocks noGrp="1"/>
          </p:cNvSpPr>
          <p:nvPr>
            <p:ph idx="1"/>
          </p:nvPr>
        </p:nvSpPr>
        <p:spPr/>
        <p:txBody>
          <a:bodyPr/>
          <a:lstStyle/>
          <a:p>
            <a:pPr marL="360362" lvl="1" indent="0">
              <a:buNone/>
            </a:pPr>
            <a:endParaRPr lang="en-US" dirty="0" smtClean="0"/>
          </a:p>
          <a:p>
            <a:pPr marL="360362" lvl="1" indent="0">
              <a:buNone/>
            </a:pPr>
            <a:r>
              <a:rPr lang="en-US" dirty="0" smtClean="0"/>
              <a:t>Goal: Provide tools and methods for:</a:t>
            </a:r>
          </a:p>
          <a:p>
            <a:pPr lvl="2"/>
            <a:r>
              <a:rPr lang="en-US" dirty="0" smtClean="0">
                <a:solidFill>
                  <a:srgbClr val="0000FF"/>
                </a:solidFill>
              </a:rPr>
              <a:t>Annotating text fragments with model elements</a:t>
            </a:r>
          </a:p>
          <a:p>
            <a:pPr lvl="2"/>
            <a:r>
              <a:rPr lang="en-US" dirty="0">
                <a:solidFill>
                  <a:srgbClr val="0000FF"/>
                </a:solidFill>
              </a:rPr>
              <a:t>C</a:t>
            </a:r>
            <a:r>
              <a:rPr lang="en-US" dirty="0" smtClean="0">
                <a:solidFill>
                  <a:srgbClr val="0000FF"/>
                </a:solidFill>
              </a:rPr>
              <a:t>onverting texts to models </a:t>
            </a:r>
            <a:r>
              <a:rPr lang="en-US" dirty="0" smtClean="0"/>
              <a:t>and models to text</a:t>
            </a:r>
          </a:p>
          <a:p>
            <a:pPr marL="360362" lvl="1" indent="0">
              <a:buNone/>
            </a:pPr>
            <a:r>
              <a:rPr lang="en-US" dirty="0" smtClean="0"/>
              <a:t>Tasks:</a:t>
            </a:r>
          </a:p>
          <a:p>
            <a:pPr lvl="2"/>
            <a:r>
              <a:rPr lang="en-US" dirty="0" smtClean="0"/>
              <a:t>	T2.1 Data Collection</a:t>
            </a:r>
          </a:p>
          <a:p>
            <a:pPr lvl="2"/>
            <a:r>
              <a:rPr lang="en-US" dirty="0" smtClean="0"/>
              <a:t>T2.2 Semantic Parsing</a:t>
            </a:r>
          </a:p>
          <a:p>
            <a:pPr lvl="2"/>
            <a:r>
              <a:rPr lang="en-US" dirty="0" smtClean="0"/>
              <a:t>T2.3 Natural Language Generation</a:t>
            </a:r>
          </a:p>
          <a:p>
            <a:pPr lvl="2"/>
            <a:r>
              <a:rPr lang="en-US" dirty="0" smtClean="0"/>
              <a:t>T2.4 Definition of a common target semantic language</a:t>
            </a:r>
          </a:p>
          <a:p>
            <a:pPr lvl="2"/>
            <a:r>
              <a:rPr lang="en-US" dirty="0" smtClean="0"/>
              <a:t>T2.5 Development of a Semantic Parser and of a Natural Language Generator</a:t>
            </a:r>
          </a:p>
        </p:txBody>
      </p:sp>
      <p:grpSp>
        <p:nvGrpSpPr>
          <p:cNvPr id="11" name="Grouper 10"/>
          <p:cNvGrpSpPr>
            <a:grpSpLocks noChangeAspect="1"/>
          </p:cNvGrpSpPr>
          <p:nvPr/>
        </p:nvGrpSpPr>
        <p:grpSpPr>
          <a:xfrm>
            <a:off x="6660232" y="1196752"/>
            <a:ext cx="2376264" cy="764703"/>
            <a:chOff x="3995936" y="116632"/>
            <a:chExt cx="2986411" cy="947204"/>
          </a:xfrm>
        </p:grpSpPr>
        <p:pic>
          <p:nvPicPr>
            <p:cNvPr id="14" name="Image 13" descr="logo_loria_complet_couleu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22182"/>
              <a:ext cx="1978299" cy="936104"/>
            </a:xfrm>
            <a:prstGeom prst="rect">
              <a:avLst/>
            </a:prstGeom>
          </p:spPr>
        </p:pic>
        <p:pic>
          <p:nvPicPr>
            <p:cNvPr id="15" name="Image 14"/>
            <p:cNvPicPr>
              <a:picLocks noChangeAspect="1"/>
            </p:cNvPicPr>
            <p:nvPr/>
          </p:nvPicPr>
          <p:blipFill>
            <a:blip r:embed="rId3"/>
            <a:stretch>
              <a:fillRect/>
            </a:stretch>
          </p:blipFill>
          <p:spPr>
            <a:xfrm>
              <a:off x="3995936" y="116632"/>
              <a:ext cx="936104" cy="947204"/>
            </a:xfrm>
            <a:prstGeom prst="rect">
              <a:avLst/>
            </a:prstGeom>
          </p:spPr>
        </p:pic>
      </p:grpSp>
    </p:spTree>
    <p:extLst>
      <p:ext uri="{BB962C8B-B14F-4D97-AF65-F5344CB8AC3E}">
        <p14:creationId xmlns:p14="http://schemas.microsoft.com/office/powerpoint/2010/main" val="32729839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smtClean="0"/>
              <a:t>AIRBUS (Confidential Data)</a:t>
            </a:r>
          </a:p>
          <a:p>
            <a:pPr lvl="1"/>
            <a:r>
              <a:rPr lang="en-US" smtClean="0"/>
              <a:t>Text</a:t>
            </a:r>
          </a:p>
          <a:p>
            <a:pPr lvl="2"/>
            <a:r>
              <a:rPr lang="en-US" smtClean="0"/>
              <a:t>System Installation Design Principles (SIDP) Documents	</a:t>
            </a:r>
          </a:p>
          <a:p>
            <a:pPr lvl="2"/>
            <a:r>
              <a:rPr lang="en-US" smtClean="0"/>
              <a:t>986 semi-structured SIDP rules</a:t>
            </a:r>
          </a:p>
          <a:p>
            <a:pPr lvl="1"/>
            <a:r>
              <a:rPr lang="en-US" smtClean="0"/>
              <a:t>Models</a:t>
            </a:r>
          </a:p>
          <a:p>
            <a:pPr lvl="2"/>
            <a:r>
              <a:rPr lang="en-US" smtClean="0"/>
              <a:t>The Rule ontology represents the SIDP rules concepts. An OWL ontology composed of 30 classes, 35 object properties and 54 data properties. </a:t>
            </a:r>
          </a:p>
          <a:p>
            <a:pPr lvl="2"/>
            <a:r>
              <a:rPr lang="en-US" smtClean="0"/>
              <a:t>The Component ontology represents the concepts and the vocabulary used in system installation rules. It is an OWL-DL ontology and it is composed in its current version of 476 classes, 21 ObjectProperties and 35 DataProperties. </a:t>
            </a:r>
          </a:p>
          <a:p>
            <a:pPr marL="625475" lvl="2" indent="0">
              <a:buNone/>
            </a:pPr>
            <a:endParaRPr lang="en-US" smtClean="0"/>
          </a:p>
          <a:p>
            <a:pPr marL="625475" lvl="2" indent="0">
              <a:buNone/>
            </a:pPr>
            <a:r>
              <a:rPr lang="en-US" smtClean="0"/>
              <a:t>Non Disclosure Agreement finalised in June 2015.</a:t>
            </a:r>
          </a:p>
          <a:p>
            <a:pPr lvl="1"/>
            <a:endParaRPr lang="en-US"/>
          </a:p>
        </p:txBody>
      </p:sp>
      <p:pic>
        <p:nvPicPr>
          <p:cNvPr id="12" name="Image 11"/>
          <p:cNvPicPr>
            <a:picLocks noChangeAspect="1"/>
          </p:cNvPicPr>
          <p:nvPr/>
        </p:nvPicPr>
        <p:blipFill>
          <a:blip r:embed="rId2"/>
          <a:stretch>
            <a:fillRect/>
          </a:stretch>
        </p:blipFill>
        <p:spPr>
          <a:xfrm>
            <a:off x="6516216" y="1196752"/>
            <a:ext cx="2332236" cy="560144"/>
          </a:xfrm>
          <a:prstGeom prst="rect">
            <a:avLst/>
          </a:prstGeom>
        </p:spPr>
      </p:pic>
    </p:spTree>
    <p:extLst>
      <p:ext uri="{BB962C8B-B14F-4D97-AF65-F5344CB8AC3E}">
        <p14:creationId xmlns:p14="http://schemas.microsoft.com/office/powerpoint/2010/main" val="14722262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T2.1 Data Collection</a:t>
            </a:r>
            <a:endParaRPr lang="fr-FR" dirty="0"/>
          </a:p>
        </p:txBody>
      </p:sp>
      <p:sp>
        <p:nvSpPr>
          <p:cNvPr id="3" name="Espace réservé du contenu 2"/>
          <p:cNvSpPr>
            <a:spLocks noGrp="1"/>
          </p:cNvSpPr>
          <p:nvPr>
            <p:ph idx="1"/>
          </p:nvPr>
        </p:nvSpPr>
        <p:spPr/>
        <p:txBody>
          <a:bodyPr/>
          <a:lstStyle/>
          <a:p>
            <a:r>
              <a:rPr lang="en-US" dirty="0" smtClean="0"/>
              <a:t>OBEO</a:t>
            </a:r>
          </a:p>
          <a:p>
            <a:pPr lvl="1"/>
            <a:r>
              <a:rPr lang="en-US" dirty="0" smtClean="0"/>
              <a:t>Text </a:t>
            </a:r>
          </a:p>
          <a:p>
            <a:pPr lvl="2"/>
            <a:r>
              <a:rPr lang="en-US" dirty="0" smtClean="0"/>
              <a:t>“</a:t>
            </a:r>
            <a:r>
              <a:rPr lang="en-US" dirty="0" err="1" smtClean="0"/>
              <a:t>TxStyle</a:t>
            </a:r>
            <a:r>
              <a:rPr lang="en-US" dirty="0" smtClean="0"/>
              <a:t>" Files: a set of files in natural language (i.e., English) related to the documentation of the application being modelled by Sirius </a:t>
            </a:r>
          </a:p>
          <a:p>
            <a:pPr lvl="1"/>
            <a:r>
              <a:rPr lang="en-US" dirty="0" smtClean="0"/>
              <a:t>Models</a:t>
            </a:r>
          </a:p>
          <a:p>
            <a:pPr lvl="2"/>
            <a:r>
              <a:rPr lang="en-US" dirty="0" smtClean="0"/>
              <a:t>Java Concepts: a list of Java identifiers (i.e., classes, interfaces, methods, etc.) related to Sirius</a:t>
            </a:r>
          </a:p>
          <a:p>
            <a:pPr lvl="2"/>
            <a:r>
              <a:rPr lang="en-US" dirty="0" err="1" smtClean="0"/>
              <a:t>Ecore</a:t>
            </a:r>
            <a:r>
              <a:rPr lang="en-US" dirty="0" smtClean="0"/>
              <a:t> Concepts: a list of concepts related to </a:t>
            </a:r>
            <a:r>
              <a:rPr lang="en-US" dirty="0" err="1" smtClean="0"/>
              <a:t>Ecore</a:t>
            </a:r>
            <a:r>
              <a:rPr lang="en-US" dirty="0" smtClean="0"/>
              <a:t> (the Eclipse Modeling Framework meta model) and to Sirius</a:t>
            </a:r>
            <a:endParaRPr lang="en-US" dirty="0"/>
          </a:p>
        </p:txBody>
      </p:sp>
      <p:pic>
        <p:nvPicPr>
          <p:cNvPr id="13" name="Image 12"/>
          <p:cNvPicPr>
            <a:picLocks noChangeAspect="1"/>
          </p:cNvPicPr>
          <p:nvPr/>
        </p:nvPicPr>
        <p:blipFill>
          <a:blip r:embed="rId2"/>
          <a:stretch>
            <a:fillRect/>
          </a:stretch>
        </p:blipFill>
        <p:spPr>
          <a:xfrm>
            <a:off x="7452320" y="1196752"/>
            <a:ext cx="1392436" cy="734521"/>
          </a:xfrm>
          <a:prstGeom prst="rect">
            <a:avLst/>
          </a:prstGeom>
        </p:spPr>
      </p:pic>
    </p:spTree>
    <p:extLst>
      <p:ext uri="{BB962C8B-B14F-4D97-AF65-F5344CB8AC3E}">
        <p14:creationId xmlns:p14="http://schemas.microsoft.com/office/powerpoint/2010/main" val="30732170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T2.2 </a:t>
            </a:r>
            <a:r>
              <a:rPr lang="fr-FR" dirty="0" err="1" smtClean="0"/>
              <a:t>Semantic</a:t>
            </a:r>
            <a:r>
              <a:rPr lang="fr-FR" dirty="0" smtClean="0"/>
              <a:t> </a:t>
            </a:r>
            <a:r>
              <a:rPr lang="fr-FR" dirty="0" err="1" smtClean="0"/>
              <a:t>Parsing</a:t>
            </a:r>
            <a:endParaRPr lang="fr-FR" dirty="0"/>
          </a:p>
        </p:txBody>
      </p:sp>
      <p:sp>
        <p:nvSpPr>
          <p:cNvPr id="3" name="Espace réservé du contenu 2"/>
          <p:cNvSpPr>
            <a:spLocks noGrp="1"/>
          </p:cNvSpPr>
          <p:nvPr>
            <p:ph idx="1"/>
          </p:nvPr>
        </p:nvSpPr>
        <p:spPr>
          <a:xfrm>
            <a:off x="791528" y="1332000"/>
            <a:ext cx="3492440" cy="4617280"/>
          </a:xfrm>
          <a:solidFill>
            <a:schemeClr val="bg1"/>
          </a:solidFill>
        </p:spPr>
        <p:txBody>
          <a:bodyPr/>
          <a:lstStyle/>
          <a:p>
            <a:endParaRPr lang="fr-FR" dirty="0"/>
          </a:p>
          <a:p>
            <a:pPr marL="0" indent="0">
              <a:buNone/>
            </a:pPr>
            <a:endParaRPr lang="fr-FR" dirty="0"/>
          </a:p>
        </p:txBody>
      </p:sp>
      <p:pic>
        <p:nvPicPr>
          <p:cNvPr id="4" name="Image 3" descr="Model-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340768"/>
            <a:ext cx="3403600" cy="4536504"/>
          </a:xfrm>
          <a:prstGeom prst="rect">
            <a:avLst/>
          </a:prstGeom>
        </p:spPr>
      </p:pic>
      <p:sp>
        <p:nvSpPr>
          <p:cNvPr id="6" name="ZoneTexte 5"/>
          <p:cNvSpPr txBox="1"/>
          <p:nvPr/>
        </p:nvSpPr>
        <p:spPr>
          <a:xfrm>
            <a:off x="5436096" y="1772816"/>
            <a:ext cx="2952328" cy="3970318"/>
          </a:xfrm>
          <a:prstGeom prst="rect">
            <a:avLst/>
          </a:prstGeom>
          <a:noFill/>
        </p:spPr>
        <p:txBody>
          <a:bodyPr wrap="square" rtlCol="0">
            <a:spAutoFit/>
          </a:bodyPr>
          <a:lstStyle/>
          <a:p>
            <a:pPr marL="285750" indent="-285750">
              <a:buFont typeface="Arial"/>
              <a:buChar char="•"/>
            </a:pPr>
            <a:r>
              <a:rPr lang="en-US" dirty="0" smtClean="0"/>
              <a:t>Developed a prototype illustrating the automatic construction of an RDFS KB from text (CNRS/LORIA)</a:t>
            </a:r>
          </a:p>
          <a:p>
            <a:pPr marL="285750" indent="-285750">
              <a:buFont typeface="Arial"/>
              <a:buChar char="•"/>
            </a:pPr>
            <a:r>
              <a:rPr lang="en-US" dirty="0" smtClean="0"/>
              <a:t>«</a:t>
            </a:r>
            <a:r>
              <a:rPr lang="en-US" i="1" dirty="0" smtClean="0"/>
              <a:t> Parsing Text into RDF</a:t>
            </a:r>
            <a:r>
              <a:rPr lang="en-US" dirty="0" smtClean="0"/>
              <a:t> » B. </a:t>
            </a:r>
            <a:r>
              <a:rPr lang="en-US" dirty="0" err="1" smtClean="0"/>
              <a:t>Batouche</a:t>
            </a:r>
            <a:r>
              <a:rPr lang="en-US" dirty="0" smtClean="0"/>
              <a:t>, C. </a:t>
            </a:r>
            <a:r>
              <a:rPr lang="en-US" dirty="0" err="1" smtClean="0"/>
              <a:t>Gardent</a:t>
            </a:r>
            <a:r>
              <a:rPr lang="en-US" dirty="0" smtClean="0"/>
              <a:t> and A. </a:t>
            </a:r>
            <a:r>
              <a:rPr lang="en-US" dirty="0" err="1" smtClean="0"/>
              <a:t>Monceaux</a:t>
            </a:r>
            <a:r>
              <a:rPr lang="en-US" dirty="0" smtClean="0"/>
              <a:t>. SEPLN 2015, Alicante, Spain.</a:t>
            </a:r>
          </a:p>
          <a:p>
            <a:pPr marL="285750" indent="-285750">
              <a:buFont typeface="Arial"/>
              <a:buChar char="•"/>
            </a:pPr>
            <a:r>
              <a:rPr lang="en-US" dirty="0" smtClean="0"/>
              <a:t>Full scale Implementation applied to AIRBUS SIDP rules (Airbus)</a:t>
            </a:r>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5791768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T2.3 Natural </a:t>
            </a:r>
            <a:r>
              <a:rPr lang="fr-FR" dirty="0" err="1" smtClean="0"/>
              <a:t>Language</a:t>
            </a:r>
            <a:r>
              <a:rPr lang="fr-FR" dirty="0" smtClean="0"/>
              <a:t> </a:t>
            </a:r>
            <a:r>
              <a:rPr lang="fr-FR" dirty="0" err="1" smtClean="0"/>
              <a:t>Generation</a:t>
            </a:r>
            <a:endParaRPr lang="fr-FR" dirty="0"/>
          </a:p>
        </p:txBody>
      </p:sp>
      <p:sp>
        <p:nvSpPr>
          <p:cNvPr id="3" name="Espace réservé du contenu 2"/>
          <p:cNvSpPr>
            <a:spLocks noGrp="1"/>
          </p:cNvSpPr>
          <p:nvPr>
            <p:ph idx="1"/>
          </p:nvPr>
        </p:nvSpPr>
        <p:spPr/>
        <p:txBody>
          <a:bodyPr/>
          <a:lstStyle/>
          <a:p>
            <a:r>
              <a:rPr lang="en-US" dirty="0" smtClean="0"/>
              <a:t>D2.2.1 Report: Overview and Comparison of Existing Generators</a:t>
            </a:r>
          </a:p>
          <a:p>
            <a:r>
              <a:rPr lang="en-US" dirty="0" smtClean="0"/>
              <a:t>Keynote at SEPLN 2015, Alicante, Spain </a:t>
            </a:r>
          </a:p>
          <a:p>
            <a:r>
              <a:rPr lang="en-US" dirty="0" smtClean="0"/>
              <a:t>2 Internships on </a:t>
            </a:r>
            <a:r>
              <a:rPr lang="en-US" dirty="0" smtClean="0">
                <a:solidFill>
                  <a:srgbClr val="0000FF"/>
                </a:solidFill>
              </a:rPr>
              <a:t>generation from RDF data </a:t>
            </a:r>
            <a:r>
              <a:rPr lang="en-US" dirty="0" smtClean="0"/>
              <a:t>(ongoing)</a:t>
            </a:r>
          </a:p>
          <a:p>
            <a:pPr lvl="1"/>
            <a:r>
              <a:rPr lang="en-US" dirty="0" smtClean="0"/>
              <a:t>Lexicalization: </a:t>
            </a:r>
            <a:r>
              <a:rPr lang="en-US" dirty="0" smtClean="0"/>
              <a:t>automatic acquisition of a lexicon mapping RDF properties to natural language expressions</a:t>
            </a:r>
          </a:p>
          <a:p>
            <a:pPr lvl="1"/>
            <a:r>
              <a:rPr lang="en-US" dirty="0" smtClean="0"/>
              <a:t>Document planning: automatic detection of typical document structures using </a:t>
            </a:r>
            <a:r>
              <a:rPr lang="en-US" dirty="0" err="1" smtClean="0"/>
              <a:t>DBPedia</a:t>
            </a:r>
            <a:r>
              <a:rPr lang="en-US" dirty="0" smtClean="0"/>
              <a:t> and Wikipedia</a:t>
            </a:r>
          </a:p>
          <a:p>
            <a:pPr marL="360362" lvl="1" indent="0">
              <a:buNone/>
            </a:pPr>
            <a:endParaRPr lang="en-US" dirty="0" smtClean="0"/>
          </a:p>
          <a:p>
            <a:pPr marL="360362" lvl="1" indent="0">
              <a:buNone/>
            </a:pPr>
            <a:endParaRPr lang="en-US" dirty="0" smtClean="0"/>
          </a:p>
        </p:txBody>
      </p:sp>
    </p:spTree>
    <p:extLst>
      <p:ext uri="{BB962C8B-B14F-4D97-AF65-F5344CB8AC3E}">
        <p14:creationId xmlns:p14="http://schemas.microsoft.com/office/powerpoint/2010/main" val="50941404"/>
      </p:ext>
    </p:extLst>
  </p:cSld>
  <p:clrMapOvr>
    <a:masterClrMapping/>
  </p:clrMapOvr>
  <p:timing>
    <p:tnLst>
      <p:par>
        <p:cTn id="1" dur="indefinite" restart="never" nodeType="tmRoot"/>
      </p:par>
    </p:tnLst>
  </p:timing>
</p:sld>
</file>

<file path=ppt/theme/theme1.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lWriter WP2 SCL_2">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FB70258BA69E4DAF3FE5F4C0DA7431" ma:contentTypeVersion="3" ma:contentTypeDescription="Create a new document." ma:contentTypeScope="" ma:versionID="73b0da4689f410ccc075ca2e5729e523">
  <xsd:schema xmlns:xsd="http://www.w3.org/2001/XMLSchema" xmlns:xs="http://www.w3.org/2001/XMLSchema" xmlns:p="http://schemas.microsoft.com/office/2006/metadata/properties" xmlns:ns2="194ccb06-a9bd-44be-8233-5ea8b0721088" targetNamespace="http://schemas.microsoft.com/office/2006/metadata/properties" ma:root="true" ma:fieldsID="e94a1f9785d1c13fc1ca94d7aa1cdcfb" ns2:_="">
    <xsd:import namespace="194ccb06-a9bd-44be-8233-5ea8b0721088"/>
    <xsd:element name="properties">
      <xsd:complexType>
        <xsd:sequence>
          <xsd:element name="documentManagement">
            <xsd:complexType>
              <xsd:all>
                <xsd:element ref="ns2:TaxKeywordTaxHTField"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4ccb06-a9bd-44be-8233-5ea8b0721088"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8694947a-f9e1-4fea-940e-70fade438c93"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hidden="true" ma:list="{b9554250-f774-4ea1-8361-d72e998c4d22}" ma:internalName="TaxCatchAll" ma:showField="CatchAllData" ma:web="194ccb06-a9bd-44be-8233-5ea8b07210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94ccb06-a9bd-44be-8233-5ea8b0721088"/>
    <TaxKeywordTaxHTField xmlns="194ccb06-a9bd-44be-8233-5ea8b0721088">
      <Terms xmlns="http://schemas.microsoft.com/office/infopath/2007/PartnerControls"/>
    </TaxKeywordTaxHTField>
  </documentManagement>
</p:properties>
</file>

<file path=customXml/itemProps1.xml><?xml version="1.0" encoding="utf-8"?>
<ds:datastoreItem xmlns:ds="http://schemas.openxmlformats.org/officeDocument/2006/customXml" ds:itemID="{CDEEE30E-D541-4A3D-BCD3-C9760DDDF4BE}">
  <ds:schemaRefs>
    <ds:schemaRef ds:uri="http://schemas.microsoft.com/sharepoint/v3/contenttype/forms"/>
  </ds:schemaRefs>
</ds:datastoreItem>
</file>

<file path=customXml/itemProps2.xml><?xml version="1.0" encoding="utf-8"?>
<ds:datastoreItem xmlns:ds="http://schemas.openxmlformats.org/officeDocument/2006/customXml" ds:itemID="{FFEC1D47-CEFF-4EDB-A79F-5DF302C4CC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4ccb06-a9bd-44be-8233-5ea8b07210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7BC5A0-E964-415D-AAEB-6461FAEAF8E1}">
  <ds:schemaRefs>
    <ds:schemaRef ds:uri="http://purl.org/dc/dcmitype/"/>
    <ds:schemaRef ds:uri="http://schemas.microsoft.com/office/infopath/2007/PartnerControls"/>
    <ds:schemaRef ds:uri="194ccb06-a9bd-44be-8233-5ea8b0721088"/>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ITEA 3 PowerPoint template_small</Template>
  <TotalTime>5730</TotalTime>
  <Words>8508</Words>
  <Application>Microsoft Office PowerPoint</Application>
  <PresentationFormat>On-screen Show (4:3)</PresentationFormat>
  <Paragraphs>1313</Paragraphs>
  <Slides>212</Slides>
  <Notes>34</Notes>
  <HiddenSlides>27</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212</vt:i4>
      </vt:variant>
    </vt:vector>
  </HeadingPairs>
  <TitlesOfParts>
    <vt:vector size="220" baseType="lpstr">
      <vt:lpstr>Arial Unicode MS</vt:lpstr>
      <vt:lpstr>Arial</vt:lpstr>
      <vt:lpstr>Calibri</vt:lpstr>
      <vt:lpstr>Gill Sans MT</vt:lpstr>
      <vt:lpstr>Times New Roman</vt:lpstr>
      <vt:lpstr>Wingdings</vt:lpstr>
      <vt:lpstr>ITEA 3 PowerPoint template_small</vt:lpstr>
      <vt:lpstr>ModelWriter WP2 SCL_2</vt:lpstr>
      <vt:lpstr>ModelWriter Text &amp; Model-Synchronized Document Engineering Platform</vt:lpstr>
      <vt:lpstr>Introduction and Agenda</vt:lpstr>
      <vt:lpstr>Participants ModelWriter 2014-2/2015-1 Review</vt:lpstr>
      <vt:lpstr>Agenda - Doç.Dr. TANSEL ÖZYER </vt:lpstr>
      <vt:lpstr>Agenda - Doç.Dr. PINAR KARAGÖZ </vt:lpstr>
      <vt:lpstr>1 Overview of the Project</vt:lpstr>
      <vt:lpstr>PowerPoint Presentation</vt:lpstr>
      <vt:lpstr>Industrialization Triangle in ModelWriter Open Source Software</vt:lpstr>
      <vt:lpstr>ModelWriter Project Overview</vt:lpstr>
      <vt:lpstr>PowerPoint Presentation</vt:lpstr>
      <vt:lpstr>SIDP: System Installation Design Principles</vt:lpstr>
      <vt:lpstr>Context and problem</vt:lpstr>
      <vt:lpstr>Industrial high level needs</vt:lpstr>
      <vt:lpstr>Component classes taxonomy</vt:lpstr>
      <vt:lpstr>ModelWriter Today’s Knowledge Capture</vt:lpstr>
      <vt:lpstr>ModelWriter  bi-directional Knowledge Capture tool</vt:lpstr>
      <vt:lpstr>ModelWriter Text-Based Knowledge Extraction</vt:lpstr>
      <vt:lpstr>ModelWriter Further Knowledge Valorizations</vt:lpstr>
      <vt:lpstr>Level of Collaboration within ModelWriter Exploitation of MW in Eclipse &amp; ASSUME</vt:lpstr>
      <vt:lpstr>Level of Collaboration within ModelWriter International Collaboration (through UCs)</vt:lpstr>
      <vt:lpstr>Level of Collaboration within ModelWriter International Collaboration (through plugins)</vt:lpstr>
      <vt:lpstr>Level of Collaboration within ModelWriter International Collaboration (research)</vt:lpstr>
      <vt:lpstr>Technological components &amp; interactions Colloboration by WP interactions</vt:lpstr>
      <vt:lpstr>ModelWriter  Conceptual Architecture</vt:lpstr>
      <vt:lpstr>ModelWriter Work Packages &amp; Technical Innovations</vt:lpstr>
      <vt:lpstr>ModelWriter Overall Progress in the first year</vt:lpstr>
      <vt:lpstr>ModelWriter Workshops in the 1st Year https://github.com/modelwriter/workshops</vt:lpstr>
      <vt:lpstr>ModelWriter Workshops in the 2nd Year https://github.com/modelwriter/workshops</vt:lpstr>
      <vt:lpstr>  Open Source Campaign Open Call for Industrial User Stories</vt:lpstr>
      <vt:lpstr>ModelWriter Open Source Campaign https://github.com/modelwriter</vt:lpstr>
      <vt:lpstr>ModelWriter Requirements &amp; User Stories https://waffle.io/modelwriter/requirements</vt:lpstr>
      <vt:lpstr>ModelWriter Requirements &amp; User Stories https://waffle.io/modelwriter/wp5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text? </vt:lpstr>
      <vt:lpstr>What is a text? (document file formats) Office Open XML (.docx) (ISO/IEC 29500)</vt:lpstr>
      <vt:lpstr>What is a text? (document file formats) Office Open XML (.docx) (ISO/IEC 29500)</vt:lpstr>
      <vt:lpstr>What is a text? (.md source file) text/markdown (ICANN Standard)</vt:lpstr>
      <vt:lpstr>What is a text? (HTML Preview) text/markdown (ICANN Standard)</vt:lpstr>
      <vt:lpstr>What is a text? (unformatted text) text/plain (ICANN Standard)</vt:lpstr>
      <vt:lpstr>What is a text? (code files)  Java, C++ … Programing Languages </vt:lpstr>
      <vt:lpstr>What is a model? </vt:lpstr>
      <vt:lpstr>Everything is a model! (ReqIF Standard) Requirements Interchange Format</vt:lpstr>
      <vt:lpstr>Everything is a model! (BPMN Standard) Business Process Model &amp; Notation</vt:lpstr>
      <vt:lpstr>Everything is a model! (UML Standard) UML Modeling Languages</vt:lpstr>
      <vt:lpstr>Everything is a model! Eclipse Modeling Framework (EMF)</vt:lpstr>
      <vt:lpstr>Everything is a model! Tree-based or Tabular Representations</vt:lpstr>
      <vt:lpstr>Everything is a model! Software/System Architecture Design</vt:lpstr>
      <vt:lpstr>Everything is a model! Topic Maps, Mind Maps, Vocabularies …</vt:lpstr>
      <vt:lpstr>Everything is a model! Databases (ER, IDEF1.x)</vt:lpstr>
      <vt:lpstr>Everything is a model! (Textual Lang.) Domain Specific Languages</vt:lpstr>
      <vt:lpstr>Everything is a model! (Java, C++, etc.) Even Programing Languages (ASTs)</vt:lpstr>
      <vt:lpstr>Is it possible to connect and keep arbitrary software/system engineering artifacts synchronized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it possible to vizualize the trace links? </vt:lpstr>
      <vt:lpstr>PowerPoint Presentation</vt:lpstr>
      <vt:lpstr>Is it possible to extract knowledge from texts fragments based on a given ontology (model) ?</vt:lpstr>
      <vt:lpstr>PowerPoint Presentation</vt:lpstr>
      <vt:lpstr>What about configuration/formalization of the platform?</vt:lpstr>
      <vt:lpstr>PowerPoint Presentation</vt:lpstr>
      <vt:lpstr>PowerPoint Presentation</vt:lpstr>
      <vt:lpstr>PowerPoint Presentation</vt:lpstr>
      <vt:lpstr>PowerPoint Presentation</vt:lpstr>
      <vt:lpstr>Thank you for your attention We value your opinion and questions.</vt:lpstr>
      <vt:lpstr>2 Progress on Workpackages</vt:lpstr>
      <vt:lpstr>PowerPoint Presentation</vt:lpstr>
      <vt:lpstr>WP1-Industrial Use Cases &amp; Requirements</vt:lpstr>
      <vt:lpstr>T.1.1 Evaluation Methods &amp; Tools</vt:lpstr>
      <vt:lpstr>T.1.1 Evaluation Methods &amp; Tools</vt:lpstr>
      <vt:lpstr>D1.1.1 Evaluation Methods &amp; Tools</vt:lpstr>
      <vt:lpstr>T1.3 Industrial Use Cases for French Consortium</vt:lpstr>
      <vt:lpstr>T1.4 Industrial Use Cases for Turkish Consortium</vt:lpstr>
      <vt:lpstr>T1.5 Consolidated User Requirements and Review</vt:lpstr>
      <vt:lpstr>T1.6 Consolidated Software Requirements and Review</vt:lpstr>
      <vt:lpstr>Requirement Management – GitHub https://github.com/ModelWriter/Requirements/issues</vt:lpstr>
      <vt:lpstr>Requirement Management – Waffle.io https://waffle.io/ModelWriter/Requirements</vt:lpstr>
      <vt:lpstr>User Requirement Document (URD)  &amp; Software Requirement Document (SRD) I</vt:lpstr>
      <vt:lpstr>User Requirement Document (URD)  &amp; Software Requirement Document (SRD) II</vt:lpstr>
      <vt:lpstr>User Requirement Document (URD)  &amp; Software Requirement Document (SRD) III</vt:lpstr>
      <vt:lpstr>T1.8 Technical Risk Assessment</vt:lpstr>
      <vt:lpstr>PowerPoint Presentation</vt:lpstr>
      <vt:lpstr>WP2 - Semantic Parsing and Generation of Documents and Documents Components</vt:lpstr>
      <vt:lpstr>T2.1 Data Collection</vt:lpstr>
      <vt:lpstr>T2.1 Data Collection</vt:lpstr>
      <vt:lpstr>T2.2 Semantic Parsing</vt:lpstr>
      <vt:lpstr>T2.3 Natural Language Generation</vt:lpstr>
      <vt:lpstr>Automatically Creation of Synchronization Links</vt:lpstr>
      <vt:lpstr>Checking the Consistency of Synchronization Links</vt:lpstr>
      <vt:lpstr>Semantic Annotation</vt:lpstr>
      <vt:lpstr>Semantic Annotation</vt:lpstr>
      <vt:lpstr>Semantic Annotation</vt:lpstr>
      <vt:lpstr>Semantic Annotation</vt:lpstr>
      <vt:lpstr>Semantic Annotation</vt:lpstr>
      <vt:lpstr>PowerPoint Presentation</vt:lpstr>
      <vt:lpstr>WP3 - Model to/from Knowledge Base Synchronization Mechanism</vt:lpstr>
      <vt:lpstr>Tasks</vt:lpstr>
      <vt:lpstr>T3.1 - Review of M2M transformation approaches</vt:lpstr>
      <vt:lpstr>T3.2 - Specification and design of the M2M Transformation Framework</vt:lpstr>
      <vt:lpstr>T3.2 - Specification and design of the M2M Transformation Framework</vt:lpstr>
      <vt:lpstr>T3.3, T3.4, T3.5, T3.6 (UNIT + KOCSISTEM)</vt:lpstr>
      <vt:lpstr>PowerPoint Presentation</vt:lpstr>
      <vt:lpstr>PowerPoint Presentation</vt:lpstr>
      <vt:lpstr>PowerPoint Presentation</vt:lpstr>
      <vt:lpstr>PowerPoint Presentation</vt:lpstr>
      <vt:lpstr>PowerPoint Presentation</vt:lpstr>
      <vt:lpstr>T3.3, T3.4, T3.5, T3.6 (UNIT + KOCSISTEM)</vt:lpstr>
      <vt:lpstr>PowerPoint Presentation</vt:lpstr>
      <vt:lpstr> WP4 Knowledge Base Design and Implementation</vt:lpstr>
      <vt:lpstr> WP4 Knowledge Base Design and Implementation</vt:lpstr>
      <vt:lpstr> WP4 Knowledge Base Design and Implementation</vt:lpstr>
      <vt:lpstr> WP4 - T4.1 – Design of the Knowledge Base </vt:lpstr>
      <vt:lpstr>Ontology as a service</vt:lpstr>
      <vt:lpstr>Implemented Services</vt:lpstr>
      <vt:lpstr>PowerPoint Presentation</vt:lpstr>
      <vt:lpstr>WP5 - Overview</vt:lpstr>
      <vt:lpstr>WP5 - Tasks</vt:lpstr>
      <vt:lpstr>T5.1 Communication Management and Infrastructure</vt:lpstr>
      <vt:lpstr>Deliverable Management – GitHub https://github.com/ModelWriter/Deliverables/issues</vt:lpstr>
      <vt:lpstr>Deliverable Management – Waffle.io https://waffle.io/modelwriter/deliverables</vt:lpstr>
      <vt:lpstr>Source Code Management – GitHub, EGit https://github.com/ModelWriter</vt:lpstr>
      <vt:lpstr>T5.2 Project Coordination and Reporting </vt:lpstr>
      <vt:lpstr>T5.3 – Project Controls</vt:lpstr>
      <vt:lpstr>PowerPoint Presentation</vt:lpstr>
      <vt:lpstr>WP6 ModelWriter Functional Architecture</vt:lpstr>
      <vt:lpstr>WP6 Integration</vt:lpstr>
      <vt:lpstr>WP6 Evaluation</vt:lpstr>
      <vt:lpstr>PowerPoint Presentation</vt:lpstr>
      <vt:lpstr>WP7 Standardization</vt:lpstr>
      <vt:lpstr>WP7 Dissemination</vt:lpstr>
      <vt:lpstr>WP7 Exploitation</vt:lpstr>
      <vt:lpstr>WP7 Exploitation</vt:lpstr>
      <vt:lpstr>Thank you for your attention We value your opinion and questions.</vt:lpstr>
      <vt:lpstr>PowerPoint Presentation</vt:lpstr>
      <vt:lpstr>PowerPoint Presentation</vt:lpstr>
      <vt:lpstr>T1.4 – Industrial Use Cases for Turkish Consortium</vt:lpstr>
      <vt:lpstr>TR-UC-01 Documents of Quality Assurance Department</vt:lpstr>
      <vt:lpstr>TR-UC-01 Documents of Quality Assurance Department</vt:lpstr>
      <vt:lpstr>PowerPoint Presentation</vt:lpstr>
      <vt:lpstr>T1.4 – Industrial Use Cases for Turkish Consortium</vt:lpstr>
      <vt:lpstr>TR-UC-02 Non-Disclosure Agreements</vt:lpstr>
      <vt:lpstr>TR-UC-02 Non-Disclosure Agreements</vt:lpstr>
      <vt:lpstr>ModelWriter Plug-in for Microsoft Word</vt:lpstr>
      <vt:lpstr>PowerPoint Presentation</vt:lpstr>
      <vt:lpstr>UC-TR-03 - Synchronization of ReqIF models from requirement specifications</vt:lpstr>
      <vt:lpstr>UC-TR-03 - Synchronization of ReqIF models from requirement specifications</vt:lpstr>
      <vt:lpstr>UC-TR-03 - Synchronization of ReqIF models from requirement specifications</vt:lpstr>
      <vt:lpstr>UC-TR-03  Screenshots - Airbus SIDP templates </vt:lpstr>
      <vt:lpstr>UC-TR-03  Screenshots - Havelsan Requirement docs</vt:lpstr>
      <vt:lpstr>UC-TR-03  University Management System docs </vt:lpstr>
      <vt:lpstr>UC-TR-03  Screenshot - Eclipse RMF specifications</vt:lpstr>
      <vt:lpstr>Next Steps</vt:lpstr>
      <vt:lpstr>Model Writer</vt:lpstr>
      <vt:lpstr>Requirement Work Item</vt:lpstr>
      <vt:lpstr>Requirement LifeCycle</vt:lpstr>
      <vt:lpstr>Requirements Traceability</vt:lpstr>
      <vt:lpstr>Requirements in ALM</vt:lpstr>
      <vt:lpstr>Requirements in ALM</vt:lpstr>
      <vt:lpstr>HAVELSAN Use case for ModelWriter</vt:lpstr>
      <vt:lpstr>Havelsan Ext - Document Generation</vt:lpstr>
      <vt:lpstr>Requirements - Design Model Traceability</vt:lpstr>
      <vt:lpstr>PowerPoint Presentation</vt:lpstr>
      <vt:lpstr>UC-TR-05 - Synchronous Business Process Design with Use Cases</vt:lpstr>
      <vt:lpstr>UC-TR-05 - Synchronous Business Process Design with Use Cases</vt:lpstr>
      <vt:lpstr>UC-TR-05 University Management System Use cases </vt:lpstr>
      <vt:lpstr>UC-TR-05 Eclipse RMF use case specifications</vt:lpstr>
      <vt:lpstr>UC-TR-05 - Synchronous Business Process Design with Use Cases</vt:lpstr>
      <vt:lpstr>Thank you for your attention We value your opinion and questions.</vt:lpstr>
      <vt:lpstr>5 Demonstrations</vt:lpstr>
      <vt:lpstr>6 Summary of the Current Status </vt:lpstr>
      <vt:lpstr>Several Achievements</vt:lpstr>
      <vt:lpstr>Summary of the first year</vt:lpstr>
      <vt:lpstr>Thank you for your attention We value your opinion and questions.</vt:lpstr>
      <vt:lpstr>PowerPoint Presentation</vt:lpstr>
      <vt:lpstr>UC-FR-01 Development of Sirius</vt:lpstr>
      <vt:lpstr>UC-FR-01 Problematic</vt:lpstr>
      <vt:lpstr>UC-FR-01 Concern</vt:lpstr>
      <vt:lpstr>PowerPoint Presentation</vt:lpstr>
      <vt:lpstr>UC-FR-02 Enterprise Architecture</vt:lpstr>
      <vt:lpstr>UC-FR-02 Problematic</vt:lpstr>
      <vt:lpstr>UC-FR-02 Concern</vt:lpstr>
      <vt:lpstr>PowerPoint Presentation</vt:lpstr>
      <vt:lpstr>SIDP: “System Installation Design Principles”</vt:lpstr>
      <vt:lpstr>Context and problem</vt:lpstr>
      <vt:lpstr>Industrial high level needs</vt:lpstr>
      <vt:lpstr>Synchronization of regulation documentation with a design rule repository</vt:lpstr>
      <vt:lpstr>UC-FR-03 Synchronization of regulation documentation with a design rule repository</vt:lpstr>
      <vt:lpstr>UC-FR-03 Synchronization of regulation documentation with a design rule repository</vt:lpstr>
      <vt:lpstr>UC-FR-03 Synchronization of regulation documentation with a design rule repository</vt:lpstr>
      <vt:lpstr>PowerPoint Presentation</vt:lpstr>
      <vt:lpstr>UC-FR-04 Production of a context specific design document</vt:lpstr>
      <vt:lpstr>UC-FR-04 Production of a context specific design document</vt:lpstr>
      <vt:lpstr>Component classes taxonomy</vt:lpstr>
      <vt:lpstr>Component classes taxonomy</vt:lpstr>
      <vt:lpstr>SPARQL queries </vt:lpstr>
      <vt:lpstr>ASSUME Affordable Safe &amp; Secure Mobility Evolution</vt:lpstr>
      <vt:lpstr>ITEA3-ASSUME Project Project Partners I</vt:lpstr>
      <vt:lpstr>ITEA3-ASSUME Project Project Partners II</vt:lpstr>
      <vt:lpstr>ITEA3-ASSUME Project Exploitation of ModelWriter in ASSUME</vt:lpstr>
      <vt:lpstr>ITEA3-ASSUME Project Project Structure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ModelWriter</dc:title>
  <dc:creator>Ferhat Erata</dc:creator>
  <cp:lastModifiedBy>Ferhat Erata</cp:lastModifiedBy>
  <cp:revision>819</cp:revision>
  <dcterms:created xsi:type="dcterms:W3CDTF">2014-11-11T13:03:42Z</dcterms:created>
  <dcterms:modified xsi:type="dcterms:W3CDTF">2015-12-08T20:52:39Z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0x0101005BFB70258BA69E4DAF3FE5F4C0DA7431</vt:lpwstr>
  </property>
  <property fmtid="{D5CDD505-2E9C-101B-9397-08002B2CF9AE}" pid="3" name="TaxKeyword">
    <vt:lpwstr/>
  </property>
</Properties>
</file>